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48" r:id="rId2"/>
  </p:sldMasterIdLst>
  <p:notesMasterIdLst>
    <p:notesMasterId r:id="rId24"/>
  </p:notesMasterIdLst>
  <p:sldIdLst>
    <p:sldId id="300" r:id="rId3"/>
    <p:sldId id="286" r:id="rId4"/>
    <p:sldId id="309" r:id="rId5"/>
    <p:sldId id="299" r:id="rId6"/>
    <p:sldId id="302" r:id="rId7"/>
    <p:sldId id="272" r:id="rId8"/>
    <p:sldId id="308" r:id="rId9"/>
    <p:sldId id="304" r:id="rId10"/>
    <p:sldId id="264" r:id="rId11"/>
    <p:sldId id="305" r:id="rId12"/>
    <p:sldId id="306" r:id="rId13"/>
    <p:sldId id="275" r:id="rId14"/>
    <p:sldId id="307" r:id="rId15"/>
    <p:sldId id="296" r:id="rId16"/>
    <p:sldId id="297" r:id="rId17"/>
    <p:sldId id="303" r:id="rId18"/>
    <p:sldId id="289" r:id="rId19"/>
    <p:sldId id="293" r:id="rId20"/>
    <p:sldId id="294" r:id="rId21"/>
    <p:sldId id="285" r:id="rId22"/>
    <p:sldId id="282"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3300"/>
    <a:srgbClr val="800000"/>
    <a:srgbClr val="008000"/>
    <a:srgbClr val="800080"/>
    <a:srgbClr val="660066"/>
    <a:srgbClr val="FF3300"/>
    <a:srgbClr val="3333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6921" autoAdjust="0"/>
  </p:normalViewPr>
  <p:slideViewPr>
    <p:cSldViewPr>
      <p:cViewPr varScale="1">
        <p:scale>
          <a:sx n="67" d="100"/>
          <a:sy n="67" d="100"/>
        </p:scale>
        <p:origin x="-103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40B1E0D-3F10-4B79-B600-78CBD08FA192}" type="datetimeFigureOut">
              <a:rPr lang="en-US"/>
              <a:pPr>
                <a:defRPr/>
              </a:pPr>
              <a:t>12/11/2021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F8604B24-3D8D-4E71-9AC6-D1BC7CFAF6DB}" type="slidenum">
              <a:rPr lang="en-US" altLang="en-US"/>
              <a:pPr/>
              <a:t>‹#›</a:t>
            </a:fld>
            <a:endParaRPr lang="en-US" altLang="en-US"/>
          </a:p>
        </p:txBody>
      </p:sp>
    </p:spTree>
    <p:extLst>
      <p:ext uri="{BB962C8B-B14F-4D97-AF65-F5344CB8AC3E}">
        <p14:creationId xmlns:p14="http://schemas.microsoft.com/office/powerpoint/2010/main" val="3753568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04B24-3D8D-4E71-9AC6-D1BC7CFAF6DB}" type="slidenum">
              <a:rPr lang="en-US" altLang="en-US" smtClean="0"/>
              <a:pPr/>
              <a:t>5</a:t>
            </a:fld>
            <a:endParaRPr lang="en-US" altLang="en-US"/>
          </a:p>
        </p:txBody>
      </p:sp>
    </p:spTree>
    <p:extLst>
      <p:ext uri="{BB962C8B-B14F-4D97-AF65-F5344CB8AC3E}">
        <p14:creationId xmlns:p14="http://schemas.microsoft.com/office/powerpoint/2010/main" val="390766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fld id="{F1DB8F3A-06A6-4ACD-B567-D1ABA167F776}" type="datetimeFigureOut">
              <a:rPr lang="en-US"/>
              <a:pPr>
                <a:defRPr/>
              </a:pPr>
              <a:t>12/11/2021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C6AD7D-391C-4F55-9B0E-1AA13DA776BB}" type="slidenum">
              <a:rPr lang="en-US" altLang="en-US"/>
              <a:pPr/>
              <a:t>‹#›</a:t>
            </a:fld>
            <a:endParaRPr lang="en-US" altLang="en-US"/>
          </a:p>
        </p:txBody>
      </p:sp>
    </p:spTree>
    <p:extLst>
      <p:ext uri="{BB962C8B-B14F-4D97-AF65-F5344CB8AC3E}">
        <p14:creationId xmlns:p14="http://schemas.microsoft.com/office/powerpoint/2010/main" val="175887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fld id="{0B8106DD-01AB-4554-B271-B58B60920634}" type="datetimeFigureOut">
              <a:rPr lang="en-US"/>
              <a:pPr>
                <a:defRPr/>
              </a:pPr>
              <a:t>12/11/2021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C370C0-78DC-446E-B5CE-DCF5D7489AD7}" type="slidenum">
              <a:rPr lang="en-US" altLang="en-US"/>
              <a:pPr/>
              <a:t>‹#›</a:t>
            </a:fld>
            <a:endParaRPr lang="en-US" altLang="en-US"/>
          </a:p>
        </p:txBody>
      </p:sp>
    </p:spTree>
    <p:extLst>
      <p:ext uri="{BB962C8B-B14F-4D97-AF65-F5344CB8AC3E}">
        <p14:creationId xmlns:p14="http://schemas.microsoft.com/office/powerpoint/2010/main" val="13886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fld id="{5FA08164-D6E7-4420-A6B1-4D117CDA3B23}" type="datetimeFigureOut">
              <a:rPr lang="en-US"/>
              <a:pPr>
                <a:defRPr/>
              </a:pPr>
              <a:t>12/11/2021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EB4BAE-325C-45FF-9EE7-083217CCF806}" type="slidenum">
              <a:rPr lang="en-US" altLang="en-US"/>
              <a:pPr/>
              <a:t>‹#›</a:t>
            </a:fld>
            <a:endParaRPr lang="en-US" altLang="en-US"/>
          </a:p>
        </p:txBody>
      </p:sp>
    </p:spTree>
    <p:extLst>
      <p:ext uri="{BB962C8B-B14F-4D97-AF65-F5344CB8AC3E}">
        <p14:creationId xmlns:p14="http://schemas.microsoft.com/office/powerpoint/2010/main" val="370856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A65AEF99-2B30-4F20-9AE2-28BC532CAC9C}" type="datetimeFigureOut">
              <a:rPr lang="en-US"/>
              <a:pPr>
                <a:defRPr/>
              </a:pPr>
              <a:t>12/11/2021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343D7D66-7EF5-4F4B-BC85-A0D2CA646BF7}" type="slidenum">
              <a:rPr lang="en-US" altLang="en-US"/>
              <a:pPr/>
              <a:t>‹#›</a:t>
            </a:fld>
            <a:endParaRPr lang="en-US" altLang="en-US"/>
          </a:p>
        </p:txBody>
      </p:sp>
    </p:spTree>
    <p:extLst>
      <p:ext uri="{BB962C8B-B14F-4D97-AF65-F5344CB8AC3E}">
        <p14:creationId xmlns:p14="http://schemas.microsoft.com/office/powerpoint/2010/main" val="10621336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6"/>
          <p:cNvSpPr>
            <a:spLocks noGrp="1"/>
          </p:cNvSpPr>
          <p:nvPr>
            <p:ph type="dt" sz="half" idx="10"/>
          </p:nvPr>
        </p:nvSpPr>
        <p:spPr>
          <a:xfrm rot="5400000">
            <a:off x="7589045" y="1081881"/>
            <a:ext cx="2011362" cy="384175"/>
          </a:xfrm>
        </p:spPr>
        <p:txBody>
          <a:bodyPr rtlCol="0"/>
          <a:lstStyle>
            <a:lvl1pPr>
              <a:defRPr/>
            </a:lvl1pPr>
          </a:lstStyle>
          <a:p>
            <a:pPr>
              <a:defRPr/>
            </a:pPr>
            <a:fld id="{F563F10F-0EE8-4DB3-8331-5CA85AC55459}" type="datetimeFigureOut">
              <a:rPr lang="en-US"/>
              <a:pPr>
                <a:defRPr/>
              </a:pPr>
              <a:t>12/11/2021</a:t>
            </a:fld>
            <a:endParaRPr lang="en-US"/>
          </a:p>
        </p:txBody>
      </p:sp>
      <p:sp>
        <p:nvSpPr>
          <p:cNvPr id="12" name="Slide Number Placeholder 8"/>
          <p:cNvSpPr>
            <a:spLocks noGrp="1"/>
          </p:cNvSpPr>
          <p:nvPr>
            <p:ph type="sldNum" sz="quarter" idx="11"/>
          </p:nvPr>
        </p:nvSpPr>
        <p:spPr>
          <a:xfrm>
            <a:off x="8129588" y="5734050"/>
            <a:ext cx="609600" cy="520700"/>
          </a:xfrm>
        </p:spPr>
        <p:txBody>
          <a:bodyPr/>
          <a:lstStyle>
            <a:lvl1pPr>
              <a:defRPr/>
            </a:lvl1pPr>
          </a:lstStyle>
          <a:p>
            <a:fld id="{A1F864EC-77E4-4D0F-A497-78E1D6D5C1EE}" type="slidenum">
              <a:rPr lang="en-US" altLang="en-US"/>
              <a:pPr/>
              <a:t>‹#›</a:t>
            </a:fld>
            <a:endParaRPr lang="en-US" altLang="en-US"/>
          </a:p>
        </p:txBody>
      </p:sp>
      <p:sp>
        <p:nvSpPr>
          <p:cNvPr id="13" name="Footer Placeholder 9"/>
          <p:cNvSpPr>
            <a:spLocks noGrp="1"/>
          </p:cNvSpPr>
          <p:nvPr>
            <p:ph type="ftr" sz="quarter" idx="12"/>
          </p:nvPr>
        </p:nvSpPr>
        <p:spPr>
          <a:xfrm rot="5400000">
            <a:off x="6989763" y="3736975"/>
            <a:ext cx="32004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319699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9E82A2B8-C141-4A1A-91C1-A189AB0876FF}" type="datetimeFigureOut">
              <a:rPr lang="en-US"/>
              <a:pPr>
                <a:defRPr/>
              </a:pPr>
              <a:t>12/11/2021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CAAA24C0-4126-497B-867F-B42F99CC4A16}" type="slidenum">
              <a:rPr lang="en-US" altLang="en-US"/>
              <a:pPr/>
              <a:t>‹#›</a:t>
            </a:fld>
            <a:endParaRPr lang="en-US" altLang="en-US"/>
          </a:p>
        </p:txBody>
      </p:sp>
    </p:spTree>
    <p:extLst>
      <p:ext uri="{BB962C8B-B14F-4D97-AF65-F5344CB8AC3E}">
        <p14:creationId xmlns:p14="http://schemas.microsoft.com/office/powerpoint/2010/main" val="13327139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traight Connector 2"/>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4" name="Straight Connector 3"/>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5"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5"/>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Oval 7"/>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9" name="Date Placeholder 5"/>
          <p:cNvSpPr>
            <a:spLocks noGrp="1"/>
          </p:cNvSpPr>
          <p:nvPr>
            <p:ph type="dt" sz="half" idx="10"/>
          </p:nvPr>
        </p:nvSpPr>
        <p:spPr>
          <a:xfrm rot="5400000">
            <a:off x="7589045" y="1081881"/>
            <a:ext cx="2011362" cy="384175"/>
          </a:xfrm>
        </p:spPr>
        <p:txBody>
          <a:bodyPr rtlCol="0"/>
          <a:lstStyle>
            <a:lvl1pPr>
              <a:defRPr/>
            </a:lvl1pPr>
          </a:lstStyle>
          <a:p>
            <a:pPr>
              <a:defRPr/>
            </a:pPr>
            <a:fld id="{EEAB938D-F80D-4490-A214-518517B0F02A}" type="datetimeFigureOut">
              <a:rPr lang="en-US"/>
              <a:pPr>
                <a:defRPr/>
              </a:pPr>
              <a:t>12/11/2021</a:t>
            </a:fld>
            <a:endParaRPr lang="en-US"/>
          </a:p>
        </p:txBody>
      </p:sp>
      <p:sp>
        <p:nvSpPr>
          <p:cNvPr id="10" name="Slide Number Placeholder 6"/>
          <p:cNvSpPr>
            <a:spLocks noGrp="1"/>
          </p:cNvSpPr>
          <p:nvPr>
            <p:ph type="sldNum" sz="quarter" idx="11"/>
          </p:nvPr>
        </p:nvSpPr>
        <p:spPr>
          <a:xfrm>
            <a:off x="8129588" y="5734050"/>
            <a:ext cx="609600" cy="520700"/>
          </a:xfrm>
        </p:spPr>
        <p:txBody>
          <a:bodyPr/>
          <a:lstStyle>
            <a:lvl1pPr>
              <a:defRPr/>
            </a:lvl1pPr>
          </a:lstStyle>
          <a:p>
            <a:fld id="{F8042BD7-B2B3-4B2F-94AB-76EB62E5FF7F}" type="slidenum">
              <a:rPr lang="en-US" altLang="en-US"/>
              <a:pPr/>
              <a:t>‹#›</a:t>
            </a:fld>
            <a:endParaRPr lang="en-US" altLang="en-US"/>
          </a:p>
        </p:txBody>
      </p:sp>
      <p:sp>
        <p:nvSpPr>
          <p:cNvPr id="11" name="Footer Placeholder 7"/>
          <p:cNvSpPr>
            <a:spLocks noGrp="1"/>
          </p:cNvSpPr>
          <p:nvPr>
            <p:ph type="ftr" sz="quarter" idx="12"/>
          </p:nvPr>
        </p:nvSpPr>
        <p:spPr>
          <a:xfrm rot="5400000">
            <a:off x="6989763" y="3736975"/>
            <a:ext cx="32004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854733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9"/>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1"/>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a:xfrm rot="5400000">
            <a:off x="7589045" y="1081881"/>
            <a:ext cx="2011362" cy="384175"/>
          </a:xfrm>
        </p:spPr>
        <p:txBody>
          <a:bodyPr rtlCol="0"/>
          <a:lstStyle>
            <a:lvl1pPr>
              <a:defRPr/>
            </a:lvl1pPr>
          </a:lstStyle>
          <a:p>
            <a:pPr>
              <a:defRPr/>
            </a:pPr>
            <a:fld id="{E0DAE300-FCC5-4345-BA80-508AFD57A34A}" type="datetimeFigureOut">
              <a:rPr lang="en-US"/>
              <a:pPr>
                <a:defRPr/>
              </a:pPr>
              <a:t>12/11/2021</a:t>
            </a:fld>
            <a:endParaRPr lang="en-US"/>
          </a:p>
        </p:txBody>
      </p:sp>
      <p:sp>
        <p:nvSpPr>
          <p:cNvPr id="13" name="Slide Number Placeholder 21"/>
          <p:cNvSpPr>
            <a:spLocks noGrp="1"/>
          </p:cNvSpPr>
          <p:nvPr>
            <p:ph type="sldNum" sz="quarter" idx="11"/>
          </p:nvPr>
        </p:nvSpPr>
        <p:spPr>
          <a:xfrm>
            <a:off x="8129588" y="5734050"/>
            <a:ext cx="609600" cy="520700"/>
          </a:xfrm>
        </p:spPr>
        <p:txBody>
          <a:bodyPr/>
          <a:lstStyle>
            <a:lvl1pPr>
              <a:defRPr/>
            </a:lvl1pPr>
          </a:lstStyle>
          <a:p>
            <a:fld id="{D755C4A3-5E44-4C41-B0EE-38A018E8BBE7}" type="slidenum">
              <a:rPr lang="en-US" altLang="en-US"/>
              <a:pPr/>
              <a:t>‹#›</a:t>
            </a:fld>
            <a:endParaRPr lang="en-US" altLang="en-US"/>
          </a:p>
        </p:txBody>
      </p:sp>
      <p:sp>
        <p:nvSpPr>
          <p:cNvPr id="14" name="Footer Placeholder 22"/>
          <p:cNvSpPr>
            <a:spLocks noGrp="1"/>
          </p:cNvSpPr>
          <p:nvPr>
            <p:ph type="ftr" sz="quarter" idx="12"/>
          </p:nvPr>
        </p:nvSpPr>
        <p:spPr>
          <a:xfrm rot="5400000">
            <a:off x="6989763" y="3736975"/>
            <a:ext cx="32004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39051052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8"/>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2"/>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a:xfrm rot="5400000">
            <a:off x="7589045" y="1081881"/>
            <a:ext cx="2011362" cy="384175"/>
          </a:xfrm>
        </p:spPr>
        <p:txBody>
          <a:bodyPr rtlCol="0"/>
          <a:lstStyle>
            <a:lvl1pPr>
              <a:defRPr/>
            </a:lvl1pPr>
          </a:lstStyle>
          <a:p>
            <a:pPr>
              <a:defRPr/>
            </a:pPr>
            <a:fld id="{691EA5C3-F839-49D4-86ED-A227B3BDF812}" type="datetimeFigureOut">
              <a:rPr lang="en-US"/>
              <a:pPr>
                <a:defRPr/>
              </a:pPr>
              <a:t>12/11/2021</a:t>
            </a:fld>
            <a:endParaRPr lang="en-US"/>
          </a:p>
        </p:txBody>
      </p:sp>
      <p:sp>
        <p:nvSpPr>
          <p:cNvPr id="13" name="Slide Number Placeholder 17"/>
          <p:cNvSpPr>
            <a:spLocks noGrp="1"/>
          </p:cNvSpPr>
          <p:nvPr>
            <p:ph type="sldNum" sz="quarter" idx="11"/>
          </p:nvPr>
        </p:nvSpPr>
        <p:spPr>
          <a:xfrm>
            <a:off x="8129588" y="5734050"/>
            <a:ext cx="609600" cy="520700"/>
          </a:xfrm>
        </p:spPr>
        <p:txBody>
          <a:bodyPr/>
          <a:lstStyle>
            <a:lvl1pPr>
              <a:defRPr/>
            </a:lvl1pPr>
          </a:lstStyle>
          <a:p>
            <a:fld id="{144AD492-7605-413A-BFA4-269382CD197D}" type="slidenum">
              <a:rPr lang="en-US" altLang="en-US"/>
              <a:pPr/>
              <a:t>‹#›</a:t>
            </a:fld>
            <a:endParaRPr lang="en-US" altLang="en-US"/>
          </a:p>
        </p:txBody>
      </p:sp>
      <p:sp>
        <p:nvSpPr>
          <p:cNvPr id="14" name="Footer Placeholder 20"/>
          <p:cNvSpPr>
            <a:spLocks noGrp="1"/>
          </p:cNvSpPr>
          <p:nvPr>
            <p:ph type="ftr" sz="quarter" idx="12"/>
          </p:nvPr>
        </p:nvSpPr>
        <p:spPr>
          <a:xfrm rot="5400000">
            <a:off x="6989763" y="3736975"/>
            <a:ext cx="32004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4262863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Straight Connector 2"/>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4" name="Straight Connector 3"/>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5"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5"/>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Oval 7"/>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2"/>
          <p:cNvSpPr>
            <a:spLocks noGrp="1"/>
          </p:cNvSpPr>
          <p:nvPr>
            <p:ph type="dt" sz="half" idx="10"/>
          </p:nvPr>
        </p:nvSpPr>
        <p:spPr/>
        <p:txBody>
          <a:bodyPr/>
          <a:lstStyle>
            <a:lvl1pPr>
              <a:defRPr/>
            </a:lvl1pPr>
          </a:lstStyle>
          <a:p>
            <a:pPr>
              <a:defRPr/>
            </a:pPr>
            <a:endParaRPr lang="en-US"/>
          </a:p>
        </p:txBody>
      </p:sp>
      <p:sp>
        <p:nvSpPr>
          <p:cNvPr id="10" name="Footer Placeholder 3"/>
          <p:cNvSpPr>
            <a:spLocks noGrp="1"/>
          </p:cNvSpPr>
          <p:nvPr>
            <p:ph type="ftr" sz="quarter" idx="11"/>
          </p:nvPr>
        </p:nvSpPr>
        <p:spPr/>
        <p:txBody>
          <a:bodyPr/>
          <a:lstStyle>
            <a:lvl1pPr>
              <a:defRPr/>
            </a:lvl1pPr>
          </a:lstStyle>
          <a:p>
            <a:pPr>
              <a:defRPr/>
            </a:pPr>
            <a:endParaRPr lang="en-US"/>
          </a:p>
        </p:txBody>
      </p:sp>
      <p:sp>
        <p:nvSpPr>
          <p:cNvPr id="11" name="Slide Number Placeholder 4"/>
          <p:cNvSpPr>
            <a:spLocks noGrp="1"/>
          </p:cNvSpPr>
          <p:nvPr>
            <p:ph type="sldNum" sz="quarter" idx="12"/>
          </p:nvPr>
        </p:nvSpPr>
        <p:spPr/>
        <p:txBody>
          <a:bodyPr/>
          <a:lstStyle>
            <a:lvl1pPr>
              <a:defRPr/>
            </a:lvl1pPr>
          </a:lstStyle>
          <a:p>
            <a:fld id="{A5EC8757-02C3-4A57-B928-B97D5F552176}" type="slidenum">
              <a:rPr lang="en-US" altLang="en-US"/>
              <a:pPr/>
              <a:t>‹#›</a:t>
            </a:fld>
            <a:endParaRPr lang="en-US" altLang="en-US"/>
          </a:p>
        </p:txBody>
      </p:sp>
    </p:spTree>
    <p:extLst>
      <p:ext uri="{BB962C8B-B14F-4D97-AF65-F5344CB8AC3E}">
        <p14:creationId xmlns:p14="http://schemas.microsoft.com/office/powerpoint/2010/main" val="60764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fld id="{7CE5F5A6-0780-4CC7-8DF3-B557DE91D8C4}" type="datetimeFigureOut">
              <a:rPr lang="en-US"/>
              <a:pPr>
                <a:defRPr/>
              </a:pPr>
              <a:t>12/11/2021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B51D04-5ECE-43CC-9AC1-F9CF076DEFD4}" type="slidenum">
              <a:rPr lang="en-US" altLang="en-US"/>
              <a:pPr/>
              <a:t>‹#›</a:t>
            </a:fld>
            <a:endParaRPr lang="en-US" altLang="en-US"/>
          </a:p>
        </p:txBody>
      </p:sp>
    </p:spTree>
    <p:extLst>
      <p:ext uri="{BB962C8B-B14F-4D97-AF65-F5344CB8AC3E}">
        <p14:creationId xmlns:p14="http://schemas.microsoft.com/office/powerpoint/2010/main" val="365299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2487EB-C587-40D0-8101-DC6A147BE98E}" type="datetimeFigureOut">
              <a:rPr lang="en-US"/>
              <a:pPr>
                <a:defRPr/>
              </a:pPr>
              <a:t>12/11/2021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F687C2-8EBF-4505-80AF-43EAE26DDF17}" type="slidenum">
              <a:rPr lang="en-US" altLang="en-US"/>
              <a:pPr/>
              <a:t>‹#›</a:t>
            </a:fld>
            <a:endParaRPr lang="en-US" altLang="en-US"/>
          </a:p>
        </p:txBody>
      </p:sp>
    </p:spTree>
    <p:extLst>
      <p:ext uri="{BB962C8B-B14F-4D97-AF65-F5344CB8AC3E}">
        <p14:creationId xmlns:p14="http://schemas.microsoft.com/office/powerpoint/2010/main" val="116742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fld id="{D915A684-6048-4D78-9DEC-2A3C000A11A3}" type="datetimeFigureOut">
              <a:rPr lang="en-US"/>
              <a:pPr>
                <a:defRPr/>
              </a:pPr>
              <a:t>12/11/2021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FB4259-5D39-4C81-8941-4339047A1322}" type="slidenum">
              <a:rPr lang="en-US" altLang="en-US"/>
              <a:pPr/>
              <a:t>‹#›</a:t>
            </a:fld>
            <a:endParaRPr lang="en-US" altLang="en-US"/>
          </a:p>
        </p:txBody>
      </p:sp>
    </p:spTree>
    <p:extLst>
      <p:ext uri="{BB962C8B-B14F-4D97-AF65-F5344CB8AC3E}">
        <p14:creationId xmlns:p14="http://schemas.microsoft.com/office/powerpoint/2010/main" val="313354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fld id="{2006DC09-BAE5-4B35-B1A5-294958C9032F}" type="datetimeFigureOut">
              <a:rPr lang="en-US"/>
              <a:pPr>
                <a:defRPr/>
              </a:pPr>
              <a:t>12/11/2021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BD282B8-9EB2-44FB-B14E-E1F18710BF76}" type="slidenum">
              <a:rPr lang="en-US" altLang="en-US"/>
              <a:pPr/>
              <a:t>‹#›</a:t>
            </a:fld>
            <a:endParaRPr lang="en-US" altLang="en-US"/>
          </a:p>
        </p:txBody>
      </p:sp>
    </p:spTree>
    <p:extLst>
      <p:ext uri="{BB962C8B-B14F-4D97-AF65-F5344CB8AC3E}">
        <p14:creationId xmlns:p14="http://schemas.microsoft.com/office/powerpoint/2010/main" val="59459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fld id="{17761521-CDA9-4D5C-A585-3C87F69BF7E0}" type="datetimeFigureOut">
              <a:rPr lang="en-US"/>
              <a:pPr>
                <a:defRPr/>
              </a:pPr>
              <a:t>12/11/2021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D73108C-B04B-4844-8E28-DD1B32F25A7C}" type="slidenum">
              <a:rPr lang="en-US" altLang="en-US"/>
              <a:pPr/>
              <a:t>‹#›</a:t>
            </a:fld>
            <a:endParaRPr lang="en-US" altLang="en-US"/>
          </a:p>
        </p:txBody>
      </p:sp>
    </p:spTree>
    <p:extLst>
      <p:ext uri="{BB962C8B-B14F-4D97-AF65-F5344CB8AC3E}">
        <p14:creationId xmlns:p14="http://schemas.microsoft.com/office/powerpoint/2010/main" val="352709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CB0326A-ECC4-4248-99FA-12F96FA08639}" type="datetimeFigureOut">
              <a:rPr lang="en-US"/>
              <a:pPr>
                <a:defRPr/>
              </a:pPr>
              <a:t>12/11/2021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9C82B16-B51C-4415-8CC2-39D5D3C5EAC5}" type="slidenum">
              <a:rPr lang="en-US" altLang="en-US"/>
              <a:pPr/>
              <a:t>‹#›</a:t>
            </a:fld>
            <a:endParaRPr lang="en-US" altLang="en-US"/>
          </a:p>
        </p:txBody>
      </p:sp>
    </p:spTree>
    <p:extLst>
      <p:ext uri="{BB962C8B-B14F-4D97-AF65-F5344CB8AC3E}">
        <p14:creationId xmlns:p14="http://schemas.microsoft.com/office/powerpoint/2010/main" val="21993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27B7DAA-0B2F-4833-829E-76010CA7D2B9}" type="datetimeFigureOut">
              <a:rPr lang="en-US"/>
              <a:pPr>
                <a:defRPr/>
              </a:pPr>
              <a:t>12/11/2021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25286B-0D52-4722-B20D-6CF593FB530A}" type="slidenum">
              <a:rPr lang="en-US" altLang="en-US"/>
              <a:pPr/>
              <a:t>‹#›</a:t>
            </a:fld>
            <a:endParaRPr lang="en-US" altLang="en-US"/>
          </a:p>
        </p:txBody>
      </p:sp>
    </p:spTree>
    <p:extLst>
      <p:ext uri="{BB962C8B-B14F-4D97-AF65-F5344CB8AC3E}">
        <p14:creationId xmlns:p14="http://schemas.microsoft.com/office/powerpoint/2010/main" val="192801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505DE1-25A9-43A0-8729-A94464DC8625}" type="datetimeFigureOut">
              <a:rPr lang="en-US"/>
              <a:pPr>
                <a:defRPr/>
              </a:pPr>
              <a:t>12/11/2021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C7C6BA-8AD2-4FA8-9CC0-BB4EFC2BA421}" type="slidenum">
              <a:rPr lang="en-US" altLang="en-US"/>
              <a:pPr/>
              <a:t>‹#›</a:t>
            </a:fld>
            <a:endParaRPr lang="en-US" altLang="en-US"/>
          </a:p>
        </p:txBody>
      </p:sp>
    </p:spTree>
    <p:extLst>
      <p:ext uri="{BB962C8B-B14F-4D97-AF65-F5344CB8AC3E}">
        <p14:creationId xmlns:p14="http://schemas.microsoft.com/office/powerpoint/2010/main" val="144983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fld id="{287470E0-CBC7-44EF-B3D5-171E3DE19A35}" type="datetimeFigureOut">
              <a:rPr lang="en-US"/>
              <a:pPr>
                <a:defRPr/>
              </a:pPr>
              <a:t>12/11/2021</a:t>
            </a:fld>
            <a:endParaRPr lang="en-US"/>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8397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AAAFD4C-9F7F-4AC3-8704-F519A26F43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2051"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Date Placeholder 2"/>
          <p:cNvSpPr>
            <a:spLocks noGrp="1"/>
          </p:cNvSpPr>
          <p:nvPr>
            <p:ph type="dt" sz="half" idx="2"/>
          </p:nvPr>
        </p:nvSpPr>
        <p:spPr>
          <a:xfrm>
            <a:off x="457200" y="6245225"/>
            <a:ext cx="2133600" cy="476250"/>
          </a:xfrm>
          <a:prstGeom prst="rect">
            <a:avLst/>
          </a:prstGeom>
        </p:spPr>
        <p:txBody>
          <a:bodyPr vert="horz" anchor="ctr" anchorCtr="0"/>
          <a:lstStyle>
            <a:lvl1pPr algn="r" eaLnBrk="1" fontAlgn="auto" hangingPunct="1">
              <a:spcBef>
                <a:spcPts val="0"/>
              </a:spcBef>
              <a:spcAft>
                <a:spcPts val="0"/>
              </a:spcAft>
              <a:defRPr sz="1200">
                <a:solidFill>
                  <a:schemeClr val="tx2"/>
                </a:solidFill>
                <a:latin typeface="+mn-lt"/>
                <a:cs typeface="+mn-cs"/>
              </a:defRPr>
            </a:lvl1pPr>
          </a:lstStyle>
          <a:p>
            <a:pPr>
              <a:defRPr/>
            </a:pPr>
            <a:endParaRPr lang="en-US"/>
          </a:p>
        </p:txBody>
      </p:sp>
      <p:sp>
        <p:nvSpPr>
          <p:cNvPr id="17" name="Footer Placeholder 3"/>
          <p:cNvSpPr>
            <a:spLocks noGrp="1"/>
          </p:cNvSpPr>
          <p:nvPr>
            <p:ph type="ftr" sz="quarter" idx="3"/>
          </p:nvPr>
        </p:nvSpPr>
        <p:spPr>
          <a:xfrm>
            <a:off x="3124200" y="6245225"/>
            <a:ext cx="2895600" cy="476250"/>
          </a:xfrm>
          <a:prstGeom prst="rect">
            <a:avLst/>
          </a:prstGeom>
        </p:spPr>
        <p:txBody>
          <a:bodyPr vert="horz" anchor="ctr" anchorCtr="0"/>
          <a:lstStyle>
            <a:lvl1pPr eaLnBrk="1" fontAlgn="auto" hangingPunct="1">
              <a:spcBef>
                <a:spcPts val="0"/>
              </a:spcBef>
              <a:spcAft>
                <a:spcPts val="0"/>
              </a:spcAft>
              <a:defRPr sz="1200">
                <a:solidFill>
                  <a:schemeClr val="tx2"/>
                </a:solidFill>
                <a:latin typeface="+mn-lt"/>
                <a:cs typeface="+mn-cs"/>
              </a:defRPr>
            </a:lvl1pPr>
          </a:lstStyle>
          <a:p>
            <a:pPr>
              <a:defRPr/>
            </a:pPr>
            <a:endParaRPr lang="en-US"/>
          </a:p>
        </p:txBody>
      </p:sp>
      <p:sp>
        <p:nvSpPr>
          <p:cNvPr id="18" name="Slide Number Placeholder 4"/>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fld id="{CB79A157-478E-4B1B-9E4F-6FFE7794C9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Lst>
  <p:txStyles>
    <p:titleStyle>
      <a:lvl1pPr algn="l" rtl="0" eaLnBrk="0" fontAlgn="base" hangingPunct="0">
        <a:spcBef>
          <a:spcPct val="0"/>
        </a:spcBef>
        <a:spcAft>
          <a:spcPct val="0"/>
        </a:spcAft>
        <a:defRPr sz="3000" kern="1200" cap="small">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Arial"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Arial"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Arial"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Arial"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Arial"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hyperlink" Target="http://www.glitter-graphics.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http://t2.gstatic.com/images?q=tbn:7qV-uPXxMe5VAM:http://www.laodong.com.vn/avatar.aspx?ID=103195&amp;at=0&amp;ts=236&amp;lm=63380337190953000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11267" name="Text Box 8"/>
          <p:cNvSpPr txBox="1">
            <a:spLocks noChangeArrowheads="1"/>
          </p:cNvSpPr>
          <p:nvPr/>
        </p:nvSpPr>
        <p:spPr bwMode="auto">
          <a:xfrm>
            <a:off x="685800" y="2667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endParaRPr lang="vi-VN" altLang="en-US" sz="2000"/>
          </a:p>
        </p:txBody>
      </p:sp>
      <p:sp>
        <p:nvSpPr>
          <p:cNvPr id="11268" name="Text Box 10"/>
          <p:cNvSpPr txBox="1">
            <a:spLocks noChangeArrowheads="1"/>
          </p:cNvSpPr>
          <p:nvPr/>
        </p:nvSpPr>
        <p:spPr bwMode="auto">
          <a:xfrm>
            <a:off x="822325" y="27432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a:t>  </a:t>
            </a:r>
          </a:p>
        </p:txBody>
      </p:sp>
      <p:sp>
        <p:nvSpPr>
          <p:cNvPr id="11269" name="Text Box 16"/>
          <p:cNvSpPr txBox="1">
            <a:spLocks noChangeArrowheads="1"/>
          </p:cNvSpPr>
          <p:nvPr/>
        </p:nvSpPr>
        <p:spPr bwMode="auto">
          <a:xfrm>
            <a:off x="2095500" y="2719388"/>
            <a:ext cx="1333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a:solidFill>
                  <a:srgbClr val="FF3300"/>
                </a:solidFill>
              </a:rPr>
              <a:t> </a:t>
            </a:r>
          </a:p>
        </p:txBody>
      </p:sp>
      <p:sp>
        <p:nvSpPr>
          <p:cNvPr id="11270" name="Text Box 18"/>
          <p:cNvSpPr txBox="1">
            <a:spLocks noChangeArrowheads="1"/>
          </p:cNvSpPr>
          <p:nvPr/>
        </p:nvSpPr>
        <p:spPr bwMode="auto">
          <a:xfrm>
            <a:off x="2152650" y="3719513"/>
            <a:ext cx="28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a:solidFill>
                  <a:srgbClr val="FF3300"/>
                </a:solidFill>
              </a:rPr>
              <a:t> </a:t>
            </a:r>
          </a:p>
        </p:txBody>
      </p:sp>
      <p:sp>
        <p:nvSpPr>
          <p:cNvPr id="11271" name="Text Box 20"/>
          <p:cNvSpPr txBox="1">
            <a:spLocks noChangeArrowheads="1"/>
          </p:cNvSpPr>
          <p:nvPr/>
        </p:nvSpPr>
        <p:spPr bwMode="auto">
          <a:xfrm>
            <a:off x="6305550" y="2667000"/>
            <a:ext cx="282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a:solidFill>
                  <a:srgbClr val="FF3300"/>
                </a:solidFill>
              </a:rPr>
              <a:t> </a:t>
            </a:r>
          </a:p>
        </p:txBody>
      </p:sp>
      <p:sp>
        <p:nvSpPr>
          <p:cNvPr id="11272" name="Rectangle 1"/>
          <p:cNvSpPr>
            <a:spLocks noChangeArrowheads="1"/>
          </p:cNvSpPr>
          <p:nvPr/>
        </p:nvSpPr>
        <p:spPr bwMode="auto">
          <a:xfrm>
            <a:off x="2319338" y="4238625"/>
            <a:ext cx="24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solidFill>
                  <a:srgbClr val="0000FF"/>
                </a:solidFill>
                <a:cs typeface="Times New Roman" pitchFamily="18" charset="0"/>
              </a:rPr>
              <a:t> </a:t>
            </a:r>
            <a:endParaRPr lang="en-SG" altLang="en-US"/>
          </a:p>
        </p:txBody>
      </p:sp>
      <p:sp>
        <p:nvSpPr>
          <p:cNvPr id="11273" name="WordArt 18"/>
          <p:cNvSpPr>
            <a:spLocks noChangeArrowheads="1" noChangeShapeType="1" noTextEdit="1"/>
          </p:cNvSpPr>
          <p:nvPr/>
        </p:nvSpPr>
        <p:spPr bwMode="auto">
          <a:xfrm>
            <a:off x="2560638" y="1066800"/>
            <a:ext cx="4110174" cy="597694"/>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đọc – Kể chuyện</a:t>
            </a:r>
          </a:p>
        </p:txBody>
      </p:sp>
      <p:pic>
        <p:nvPicPr>
          <p:cNvPr id="11274" name="Picture 2" descr="708245qq9tddswa1">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54525" y="5614988"/>
            <a:ext cx="2133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WordArt 3"/>
          <p:cNvSpPr>
            <a:spLocks noChangeArrowheads="1" noChangeShapeType="1" noTextEdit="1"/>
          </p:cNvSpPr>
          <p:nvPr/>
        </p:nvSpPr>
        <p:spPr bwMode="auto">
          <a:xfrm>
            <a:off x="1541463" y="152400"/>
            <a:ext cx="6459537" cy="534988"/>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Thứ Hai ngày 13 tháng 12 năm 2021</a:t>
            </a:r>
          </a:p>
        </p:txBody>
      </p:sp>
      <p:pic>
        <p:nvPicPr>
          <p:cNvPr id="11277" name="Picture 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2388" y="5386388"/>
            <a:ext cx="15525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7691438" y="5386388"/>
            <a:ext cx="15525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WordArt 7"/>
          <p:cNvSpPr>
            <a:spLocks noChangeArrowheads="1" noChangeShapeType="1" noTextEdit="1"/>
          </p:cNvSpPr>
          <p:nvPr/>
        </p:nvSpPr>
        <p:spPr bwMode="auto">
          <a:xfrm>
            <a:off x="990600" y="2146300"/>
            <a:ext cx="7218362" cy="1968500"/>
          </a:xfrm>
          <a:prstGeom prst="rect">
            <a:avLst/>
          </a:prstGeom>
        </p:spPr>
        <p:txBody>
          <a:bodyPr wrap="none" fromWordArt="1">
            <a:prstTxWarp prst="textPlain">
              <a:avLst>
                <a:gd name="adj" fmla="val 50000"/>
              </a:avLst>
            </a:prstTxWarp>
          </a:bodyPr>
          <a:lstStyle/>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Người con </a:t>
            </a:r>
          </a:p>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 T</a:t>
            </a: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ây</a:t>
            </a: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N</a:t>
            </a: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guyên</a:t>
            </a:r>
          </a:p>
        </p:txBody>
      </p:sp>
      <p:pic>
        <p:nvPicPr>
          <p:cNvPr id="27" name="Picture 2" descr="708245qq9tddswa1">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90" y="51594"/>
            <a:ext cx="1035915" cy="81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708245qq9tddswa1">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67280" y="0"/>
            <a:ext cx="776720" cy="61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708245qq9tddswa1">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2466181" y="5601494"/>
            <a:ext cx="2133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9458" name="Text Box 16"/>
          <p:cNvSpPr txBox="1">
            <a:spLocks noChangeArrowheads="1"/>
          </p:cNvSpPr>
          <p:nvPr/>
        </p:nvSpPr>
        <p:spPr bwMode="auto">
          <a:xfrm>
            <a:off x="-92075" y="60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1800">
              <a:latin typeface="Tahoma" pitchFamily="34" charset="0"/>
            </a:endParaRPr>
          </a:p>
        </p:txBody>
      </p:sp>
      <p:sp>
        <p:nvSpPr>
          <p:cNvPr id="19459" name="Text Box 18"/>
          <p:cNvSpPr txBox="1">
            <a:spLocks noChangeArrowheads="1"/>
          </p:cNvSpPr>
          <p:nvPr/>
        </p:nvSpPr>
        <p:spPr bwMode="auto">
          <a:xfrm>
            <a:off x="8656638" y="492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1800">
              <a:latin typeface="Tahoma" pitchFamily="34" charset="0"/>
            </a:endParaRPr>
          </a:p>
        </p:txBody>
      </p:sp>
      <p:sp>
        <p:nvSpPr>
          <p:cNvPr id="19460" name="Rectangle 7"/>
          <p:cNvSpPr>
            <a:spLocks noChangeArrowheads="1"/>
          </p:cNvSpPr>
          <p:nvPr/>
        </p:nvSpPr>
        <p:spPr bwMode="auto">
          <a:xfrm>
            <a:off x="0" y="5562600"/>
            <a:ext cx="9144000" cy="12954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p>
            <a:pPr algn="ctr"/>
            <a:endParaRPr lang="en-US" altLang="en-US">
              <a:latin typeface="Times New Roman" pitchFamily="18" charset="0"/>
            </a:endParaRPr>
          </a:p>
        </p:txBody>
      </p:sp>
      <p:sp>
        <p:nvSpPr>
          <p:cNvPr id="19468" name="Rectangle 12"/>
          <p:cNvSpPr>
            <a:spLocks noChangeArrowheads="1"/>
          </p:cNvSpPr>
          <p:nvPr/>
        </p:nvSpPr>
        <p:spPr bwMode="auto">
          <a:xfrm>
            <a:off x="152400" y="427038"/>
            <a:ext cx="85963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1" hangingPunct="1">
              <a:tabLst>
                <a:tab pos="2743200" algn="ctr"/>
                <a:tab pos="5486400" algn="r"/>
              </a:tabLst>
            </a:pPr>
            <a:r>
              <a:rPr lang="en-US" altLang="en-US" sz="3600" b="1">
                <a:solidFill>
                  <a:srgbClr val="0000CC"/>
                </a:solidFill>
                <a:latin typeface="Times New Roman" pitchFamily="18" charset="0"/>
                <a:cs typeface="Times New Roman" pitchFamily="18" charset="0"/>
              </a:rPr>
              <a:t>2. Ở Đại hội về anh Núp kể cho dân làng biết những gì?</a:t>
            </a:r>
          </a:p>
        </p:txBody>
      </p:sp>
      <p:sp>
        <p:nvSpPr>
          <p:cNvPr id="19469" name="Rectangle 13"/>
          <p:cNvSpPr>
            <a:spLocks noChangeArrowheads="1"/>
          </p:cNvSpPr>
          <p:nvPr/>
        </p:nvSpPr>
        <p:spPr bwMode="auto">
          <a:xfrm>
            <a:off x="685800" y="1696213"/>
            <a:ext cx="7772400" cy="3771964"/>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177800" algn="just" eaLnBrk="1" hangingPunct="1">
              <a:lnSpc>
                <a:spcPct val="114000"/>
              </a:lnSpc>
              <a:buFont typeface="Wingdings" pitchFamily="2" charset="2"/>
              <a:buChar char="Ø"/>
              <a:tabLst>
                <a:tab pos="2743200" algn="ctr"/>
                <a:tab pos="5486400" algn="r"/>
              </a:tabLst>
            </a:pPr>
            <a:r>
              <a:rPr lang="en-US" altLang="en-US" sz="3000" b="1">
                <a:solidFill>
                  <a:srgbClr val="660066"/>
                </a:solidFill>
                <a:latin typeface="Times New Roman" pitchFamily="18" charset="0"/>
                <a:cs typeface="Times New Roman" pitchFamily="18" charset="0"/>
              </a:rPr>
              <a:t> Đất nước mình bây giờ mạnh hung rồi. Người Kinh, người Thượng, con gái, con trai, người già, người trẻ đoàn kết đánh giặc, làm rẫy giỏi lắm..</a:t>
            </a:r>
          </a:p>
        </p:txBody>
      </p:sp>
    </p:spTree>
    <p:extLst>
      <p:ext uri="{BB962C8B-B14F-4D97-AF65-F5344CB8AC3E}">
        <p14:creationId xmlns:p14="http://schemas.microsoft.com/office/powerpoint/2010/main" val="3166253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wipe(down)">
                                      <p:cBhvr>
                                        <p:cTn id="7" dur="580">
                                          <p:stCondLst>
                                            <p:cond delay="0"/>
                                          </p:stCondLst>
                                        </p:cTn>
                                        <p:tgtEl>
                                          <p:spTgt spid="19468"/>
                                        </p:tgtEl>
                                      </p:cBhvr>
                                    </p:animEffect>
                                    <p:anim calcmode="lin" valueType="num">
                                      <p:cBhvr>
                                        <p:cTn id="8" dur="1822" tmFilter="0,0; 0.14,0.36; 0.43,0.73; 0.71,0.91; 1.0,1.0">
                                          <p:stCondLst>
                                            <p:cond delay="0"/>
                                          </p:stCondLst>
                                        </p:cTn>
                                        <p:tgtEl>
                                          <p:spTgt spid="194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68"/>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68"/>
                                        </p:tgtEl>
                                      </p:cBhvr>
                                      <p:to x="100000" y="60000"/>
                                    </p:animScale>
                                    <p:animScale>
                                      <p:cBhvr>
                                        <p:cTn id="14" dur="166" decel="50000">
                                          <p:stCondLst>
                                            <p:cond delay="676"/>
                                          </p:stCondLst>
                                        </p:cTn>
                                        <p:tgtEl>
                                          <p:spTgt spid="19468"/>
                                        </p:tgtEl>
                                      </p:cBhvr>
                                      <p:to x="100000" y="100000"/>
                                    </p:animScale>
                                    <p:animScale>
                                      <p:cBhvr>
                                        <p:cTn id="15" dur="26">
                                          <p:stCondLst>
                                            <p:cond delay="1312"/>
                                          </p:stCondLst>
                                        </p:cTn>
                                        <p:tgtEl>
                                          <p:spTgt spid="19468"/>
                                        </p:tgtEl>
                                      </p:cBhvr>
                                      <p:to x="100000" y="80000"/>
                                    </p:animScale>
                                    <p:animScale>
                                      <p:cBhvr>
                                        <p:cTn id="16" dur="166" decel="50000">
                                          <p:stCondLst>
                                            <p:cond delay="1338"/>
                                          </p:stCondLst>
                                        </p:cTn>
                                        <p:tgtEl>
                                          <p:spTgt spid="19468"/>
                                        </p:tgtEl>
                                      </p:cBhvr>
                                      <p:to x="100000" y="100000"/>
                                    </p:animScale>
                                    <p:animScale>
                                      <p:cBhvr>
                                        <p:cTn id="17" dur="26">
                                          <p:stCondLst>
                                            <p:cond delay="1642"/>
                                          </p:stCondLst>
                                        </p:cTn>
                                        <p:tgtEl>
                                          <p:spTgt spid="19468"/>
                                        </p:tgtEl>
                                      </p:cBhvr>
                                      <p:to x="100000" y="90000"/>
                                    </p:animScale>
                                    <p:animScale>
                                      <p:cBhvr>
                                        <p:cTn id="18" dur="166" decel="50000">
                                          <p:stCondLst>
                                            <p:cond delay="1668"/>
                                          </p:stCondLst>
                                        </p:cTn>
                                        <p:tgtEl>
                                          <p:spTgt spid="19468"/>
                                        </p:tgtEl>
                                      </p:cBhvr>
                                      <p:to x="100000" y="100000"/>
                                    </p:animScale>
                                    <p:animScale>
                                      <p:cBhvr>
                                        <p:cTn id="19" dur="26">
                                          <p:stCondLst>
                                            <p:cond delay="1808"/>
                                          </p:stCondLst>
                                        </p:cTn>
                                        <p:tgtEl>
                                          <p:spTgt spid="19468"/>
                                        </p:tgtEl>
                                      </p:cBhvr>
                                      <p:to x="100000" y="95000"/>
                                    </p:animScale>
                                    <p:animScale>
                                      <p:cBhvr>
                                        <p:cTn id="20" dur="166" decel="50000">
                                          <p:stCondLst>
                                            <p:cond delay="1834"/>
                                          </p:stCondLst>
                                        </p:cTn>
                                        <p:tgtEl>
                                          <p:spTgt spid="194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469"/>
                                        </p:tgtEl>
                                        <p:attrNameLst>
                                          <p:attrName>style.visibility</p:attrName>
                                        </p:attrNameLst>
                                      </p:cBhvr>
                                      <p:to>
                                        <p:strVal val="visible"/>
                                      </p:to>
                                    </p:set>
                                    <p:animEffect transition="in" filter="box(in)">
                                      <p:cBhvr>
                                        <p:cTn id="25"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p:bldP spid="194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9458" name="Text Box 16"/>
          <p:cNvSpPr txBox="1">
            <a:spLocks noChangeArrowheads="1"/>
          </p:cNvSpPr>
          <p:nvPr/>
        </p:nvSpPr>
        <p:spPr bwMode="auto">
          <a:xfrm>
            <a:off x="-92075" y="60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1800">
              <a:latin typeface="Tahoma" pitchFamily="34" charset="0"/>
            </a:endParaRPr>
          </a:p>
        </p:txBody>
      </p:sp>
      <p:sp>
        <p:nvSpPr>
          <p:cNvPr id="19459" name="Text Box 18"/>
          <p:cNvSpPr txBox="1">
            <a:spLocks noChangeArrowheads="1"/>
          </p:cNvSpPr>
          <p:nvPr/>
        </p:nvSpPr>
        <p:spPr bwMode="auto">
          <a:xfrm>
            <a:off x="8656638" y="492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1800">
              <a:latin typeface="Tahoma" pitchFamily="34" charset="0"/>
            </a:endParaRPr>
          </a:p>
        </p:txBody>
      </p:sp>
      <p:sp>
        <p:nvSpPr>
          <p:cNvPr id="19460" name="Rectangle 7"/>
          <p:cNvSpPr>
            <a:spLocks noChangeArrowheads="1"/>
          </p:cNvSpPr>
          <p:nvPr/>
        </p:nvSpPr>
        <p:spPr bwMode="auto">
          <a:xfrm>
            <a:off x="0" y="5562600"/>
            <a:ext cx="9144000" cy="12954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p>
            <a:pPr algn="ctr"/>
            <a:endParaRPr lang="en-US" altLang="en-US">
              <a:latin typeface="Times New Roman" pitchFamily="18" charset="0"/>
            </a:endParaRPr>
          </a:p>
        </p:txBody>
      </p:sp>
      <p:sp>
        <p:nvSpPr>
          <p:cNvPr id="19473" name="Text Box 17"/>
          <p:cNvSpPr txBox="1">
            <a:spLocks noChangeArrowheads="1"/>
          </p:cNvSpPr>
          <p:nvPr/>
        </p:nvSpPr>
        <p:spPr bwMode="auto">
          <a:xfrm>
            <a:off x="508000" y="238919"/>
            <a:ext cx="8636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FF0000"/>
                </a:solidFill>
                <a:latin typeface="Times New Roman" pitchFamily="18" charset="0"/>
                <a:cs typeface="Times New Roman" pitchFamily="18" charset="0"/>
              </a:rPr>
              <a:t>3. Chi tiết nào cho thấy Đại hội rất khâm phục thành tích của dân làng Kông Hoa?</a:t>
            </a:r>
            <a:endParaRPr lang="en-US" altLang="en-US" sz="3600">
              <a:solidFill>
                <a:srgbClr val="FF0000"/>
              </a:solidFill>
              <a:latin typeface="Times New Roman" pitchFamily="18" charset="0"/>
              <a:cs typeface="Times New Roman" pitchFamily="18" charset="0"/>
            </a:endParaRPr>
          </a:p>
        </p:txBody>
      </p:sp>
      <p:sp>
        <p:nvSpPr>
          <p:cNvPr id="19474" name="Text Box 18"/>
          <p:cNvSpPr txBox="1">
            <a:spLocks noChangeArrowheads="1"/>
          </p:cNvSpPr>
          <p:nvPr/>
        </p:nvSpPr>
        <p:spPr bwMode="auto">
          <a:xfrm>
            <a:off x="596900" y="1676400"/>
            <a:ext cx="7747000" cy="3375779"/>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eaLnBrk="1" hangingPunct="1">
              <a:buFont typeface="Wingdings" pitchFamily="2" charset="2"/>
              <a:buChar char="Ø"/>
            </a:pPr>
            <a:r>
              <a:rPr lang="en-US" altLang="en-US" sz="3000" b="1">
                <a:solidFill>
                  <a:srgbClr val="003300"/>
                </a:solidFill>
                <a:latin typeface="Times New Roman" pitchFamily="18" charset="0"/>
                <a:cs typeface="Times New Roman" pitchFamily="18" charset="0"/>
              </a:rPr>
              <a:t> Núp được mời lên kể chuyện làng Kông Hoa. Sau khi nghe Núp kể về thành tích của dân làng. Nhiều người chạy lên, đặt Núp trên vai chạy đi khắp nhà.</a:t>
            </a:r>
          </a:p>
        </p:txBody>
      </p:sp>
    </p:spTree>
    <p:extLst>
      <p:ext uri="{BB962C8B-B14F-4D97-AF65-F5344CB8AC3E}">
        <p14:creationId xmlns:p14="http://schemas.microsoft.com/office/powerpoint/2010/main" val="2648447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73"/>
                                        </p:tgtEl>
                                        <p:attrNameLst>
                                          <p:attrName>style.visibility</p:attrName>
                                        </p:attrNameLst>
                                      </p:cBhvr>
                                      <p:to>
                                        <p:strVal val="visible"/>
                                      </p:to>
                                    </p:set>
                                    <p:anim calcmode="lin" valueType="num">
                                      <p:cBhvr additive="base">
                                        <p:cTn id="7" dur="500" fill="hold"/>
                                        <p:tgtEl>
                                          <p:spTgt spid="19473"/>
                                        </p:tgtEl>
                                        <p:attrNameLst>
                                          <p:attrName>ppt_x</p:attrName>
                                        </p:attrNameLst>
                                      </p:cBhvr>
                                      <p:tavLst>
                                        <p:tav tm="0">
                                          <p:val>
                                            <p:strVal val="#ppt_x"/>
                                          </p:val>
                                        </p:tav>
                                        <p:tav tm="100000">
                                          <p:val>
                                            <p:strVal val="#ppt_x"/>
                                          </p:val>
                                        </p:tav>
                                      </p:tavLst>
                                    </p:anim>
                                    <p:anim calcmode="lin" valueType="num">
                                      <p:cBhvr additive="base">
                                        <p:cTn id="8" dur="500" fill="hold"/>
                                        <p:tgtEl>
                                          <p:spTgt spid="194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74"/>
                                        </p:tgtEl>
                                        <p:attrNameLst>
                                          <p:attrName>style.visibility</p:attrName>
                                        </p:attrNameLst>
                                      </p:cBhvr>
                                      <p:to>
                                        <p:strVal val="visible"/>
                                      </p:to>
                                    </p:set>
                                    <p:anim calcmode="lin" valueType="num">
                                      <p:cBhvr additive="base">
                                        <p:cTn id="13" dur="500" fill="hold"/>
                                        <p:tgtEl>
                                          <p:spTgt spid="19474"/>
                                        </p:tgtEl>
                                        <p:attrNameLst>
                                          <p:attrName>ppt_x</p:attrName>
                                        </p:attrNameLst>
                                      </p:cBhvr>
                                      <p:tavLst>
                                        <p:tav tm="0">
                                          <p:val>
                                            <p:strVal val="#ppt_x"/>
                                          </p:val>
                                        </p:tav>
                                        <p:tav tm="100000">
                                          <p:val>
                                            <p:strVal val="#ppt_x"/>
                                          </p:val>
                                        </p:tav>
                                      </p:tavLst>
                                    </p:anim>
                                    <p:anim calcmode="lin" valueType="num">
                                      <p:cBhvr additive="base">
                                        <p:cTn id="14" dur="500" fill="hold"/>
                                        <p:tgtEl>
                                          <p:spTgt spid="19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p:bldP spid="194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0" y="29400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743200" algn="ctr"/>
                <a:tab pos="5486400" algn="r"/>
              </a:tabLst>
            </a:pPr>
            <a:endParaRPr lang="en-US" altLang="en-US" sz="2800" b="1">
              <a:solidFill>
                <a:srgbClr val="0000CC"/>
              </a:solidFill>
              <a:latin typeface="Century Schoolbook" pitchFamily="18" charset="0"/>
            </a:endParaRPr>
          </a:p>
        </p:txBody>
      </p:sp>
      <p:sp>
        <p:nvSpPr>
          <p:cNvPr id="20483" name="Rectangle 8"/>
          <p:cNvSpPr>
            <a:spLocks noChangeArrowheads="1"/>
          </p:cNvSpPr>
          <p:nvPr/>
        </p:nvSpPr>
        <p:spPr bwMode="auto">
          <a:xfrm>
            <a:off x="304800" y="4587875"/>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2743200" algn="ctr"/>
                <a:tab pos="5486400" algn="r"/>
              </a:tabLst>
            </a:pPr>
            <a:endParaRPr lang="en-US" altLang="en-US" sz="2800" b="1">
              <a:solidFill>
                <a:srgbClr val="FF0000"/>
              </a:solidFill>
              <a:latin typeface="Century Schoolbook" pitchFamily="18" charset="0"/>
            </a:endParaRPr>
          </a:p>
        </p:txBody>
      </p:sp>
      <p:sp>
        <p:nvSpPr>
          <p:cNvPr id="21516" name="Text Box 12"/>
          <p:cNvSpPr txBox="1">
            <a:spLocks noChangeArrowheads="1"/>
          </p:cNvSpPr>
          <p:nvPr/>
        </p:nvSpPr>
        <p:spPr bwMode="auto">
          <a:xfrm>
            <a:off x="457200" y="3048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b="1" dirty="0">
                <a:solidFill>
                  <a:srgbClr val="0000CC"/>
                </a:solidFill>
                <a:latin typeface="Times New Roman" pitchFamily="18" charset="0"/>
                <a:cs typeface="Times New Roman" pitchFamily="18" charset="0"/>
              </a:rPr>
              <a:t>4. </a:t>
            </a:r>
            <a:r>
              <a:rPr lang="en-US" altLang="en-US" b="1" dirty="0" err="1">
                <a:solidFill>
                  <a:srgbClr val="0000CC"/>
                </a:solidFill>
                <a:latin typeface="Times New Roman" pitchFamily="18" charset="0"/>
                <a:cs typeface="Times New Roman" pitchFamily="18" charset="0"/>
              </a:rPr>
              <a:t>Đại</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hội</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tặng</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dân</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làng</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Kông</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Hoa</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những</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gì</a:t>
            </a:r>
            <a:r>
              <a:rPr lang="en-US" altLang="en-US" b="1" dirty="0">
                <a:solidFill>
                  <a:srgbClr val="0000CC"/>
                </a:solidFill>
                <a:latin typeface="Times New Roman" pitchFamily="18" charset="0"/>
                <a:cs typeface="Times New Roman" pitchFamily="18" charset="0"/>
              </a:rPr>
              <a:t>?</a:t>
            </a:r>
          </a:p>
        </p:txBody>
      </p:sp>
      <p:sp>
        <p:nvSpPr>
          <p:cNvPr id="21517" name="Text Box 13"/>
          <p:cNvSpPr txBox="1">
            <a:spLocks noChangeArrowheads="1"/>
          </p:cNvSpPr>
          <p:nvPr/>
        </p:nvSpPr>
        <p:spPr bwMode="auto">
          <a:xfrm>
            <a:off x="304798" y="1082139"/>
            <a:ext cx="7896225" cy="4024967"/>
          </a:xfrm>
          <a:prstGeom prst="ellips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indent="228600" algn="just" eaLnBrk="1" hangingPunct="1">
              <a:spcBef>
                <a:spcPct val="50000"/>
              </a:spcBef>
              <a:buFont typeface="Wingdings" pitchFamily="2" charset="2"/>
              <a:buChar char="Ø"/>
            </a:pPr>
            <a:r>
              <a:rPr lang="en-US" altLang="en-US" sz="2800" b="1">
                <a:solidFill>
                  <a:srgbClr val="800000"/>
                </a:solidFill>
                <a:latin typeface="Times New Roman" pitchFamily="18" charset="0"/>
                <a:cs typeface="Times New Roman" pitchFamily="18" charset="0"/>
              </a:rPr>
              <a:t> </a:t>
            </a:r>
            <a:r>
              <a:rPr lang="en-US" altLang="en-US" sz="3000" b="1">
                <a:solidFill>
                  <a:srgbClr val="800000"/>
                </a:solidFill>
                <a:latin typeface="Times New Roman" pitchFamily="18" charset="0"/>
                <a:cs typeface="Times New Roman" pitchFamily="18" charset="0"/>
              </a:rPr>
              <a:t>Đại hội tặng dân làng một cái ảnh Bok Hồ vác cuốc đi làm rẫy, một bộ quần áo bằng lụa của Bok Hồ một cây cờ có thêu chữ, một huân chương cho cả làng, một huân chương cho Núp.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wipe(down)">
                                      <p:cBhvr>
                                        <p:cTn id="7" dur="500"/>
                                        <p:tgtEl>
                                          <p:spTgt spid="215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17"/>
                                        </p:tgtEl>
                                        <p:attrNameLst>
                                          <p:attrName>style.visibility</p:attrName>
                                        </p:attrNameLst>
                                      </p:cBhvr>
                                      <p:to>
                                        <p:strVal val="visible"/>
                                      </p:to>
                                    </p:set>
                                    <p:animEffect transition="in" filter="randombar(horizontal)">
                                      <p:cBhvr>
                                        <p:cTn id="12"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P spid="215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0" y="29400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743200" algn="ctr"/>
                <a:tab pos="5486400" algn="r"/>
              </a:tabLst>
            </a:pPr>
            <a:endParaRPr lang="en-US" altLang="en-US" sz="2800" b="1">
              <a:solidFill>
                <a:srgbClr val="0000CC"/>
              </a:solidFill>
              <a:latin typeface="Century Schoolbook" pitchFamily="18" charset="0"/>
            </a:endParaRPr>
          </a:p>
        </p:txBody>
      </p:sp>
      <p:sp>
        <p:nvSpPr>
          <p:cNvPr id="20483" name="Rectangle 8"/>
          <p:cNvSpPr>
            <a:spLocks noChangeArrowheads="1"/>
          </p:cNvSpPr>
          <p:nvPr/>
        </p:nvSpPr>
        <p:spPr bwMode="auto">
          <a:xfrm>
            <a:off x="304800" y="4587875"/>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2743200" algn="ctr"/>
                <a:tab pos="5486400" algn="r"/>
              </a:tabLst>
            </a:pPr>
            <a:endParaRPr lang="en-US" altLang="en-US" sz="2800" b="1">
              <a:solidFill>
                <a:srgbClr val="FF0000"/>
              </a:solidFill>
              <a:latin typeface="Century Schoolbook" pitchFamily="18" charset="0"/>
            </a:endParaRPr>
          </a:p>
        </p:txBody>
      </p:sp>
      <p:sp>
        <p:nvSpPr>
          <p:cNvPr id="21518" name="Text Box 14"/>
          <p:cNvSpPr txBox="1">
            <a:spLocks noChangeArrowheads="1"/>
          </p:cNvSpPr>
          <p:nvPr/>
        </p:nvSpPr>
        <p:spPr bwMode="auto">
          <a:xfrm>
            <a:off x="457200" y="152400"/>
            <a:ext cx="8534400" cy="117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lnSpc>
                <a:spcPct val="114000"/>
              </a:lnSpc>
              <a:spcBef>
                <a:spcPts val="0"/>
              </a:spcBef>
            </a:pPr>
            <a:r>
              <a:rPr lang="en-US" altLang="en-US" b="1" dirty="0">
                <a:solidFill>
                  <a:srgbClr val="0000CC"/>
                </a:solidFill>
                <a:latin typeface="Times New Roman" pitchFamily="18" charset="0"/>
                <a:cs typeface="Times New Roman" pitchFamily="18" charset="0"/>
              </a:rPr>
              <a:t>5. Khi </a:t>
            </a:r>
            <a:r>
              <a:rPr lang="en-US" altLang="en-US" b="1" dirty="0" err="1">
                <a:solidFill>
                  <a:srgbClr val="0000CC"/>
                </a:solidFill>
                <a:latin typeface="Times New Roman" pitchFamily="18" charset="0"/>
                <a:cs typeface="Times New Roman" pitchFamily="18" charset="0"/>
              </a:rPr>
              <a:t>xem</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những</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vật</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đó</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thái</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độ</a:t>
            </a:r>
            <a:r>
              <a:rPr lang="en-US" altLang="en-US" b="1" dirty="0">
                <a:solidFill>
                  <a:srgbClr val="0000CC"/>
                </a:solidFill>
                <a:latin typeface="Times New Roman" pitchFamily="18" charset="0"/>
                <a:cs typeface="Times New Roman" pitchFamily="18" charset="0"/>
              </a:rPr>
              <a:t> </a:t>
            </a:r>
          </a:p>
          <a:p>
            <a:pPr algn="ctr" eaLnBrk="1" hangingPunct="1">
              <a:lnSpc>
                <a:spcPct val="114000"/>
              </a:lnSpc>
              <a:spcBef>
                <a:spcPts val="0"/>
              </a:spcBef>
            </a:pPr>
            <a:r>
              <a:rPr lang="en-US" altLang="en-US" b="1" dirty="0" err="1">
                <a:solidFill>
                  <a:srgbClr val="0000CC"/>
                </a:solidFill>
                <a:latin typeface="Times New Roman" pitchFamily="18" charset="0"/>
                <a:cs typeface="Times New Roman" pitchFamily="18" charset="0"/>
              </a:rPr>
              <a:t>của</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mọi</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người</a:t>
            </a:r>
            <a:r>
              <a:rPr lang="en-US" altLang="en-US" b="1" dirty="0">
                <a:solidFill>
                  <a:srgbClr val="0000CC"/>
                </a:solidFill>
                <a:latin typeface="Times New Roman" pitchFamily="18" charset="0"/>
                <a:cs typeface="Times New Roman" pitchFamily="18" charset="0"/>
              </a:rPr>
              <a:t> ra </a:t>
            </a:r>
            <a:r>
              <a:rPr lang="en-US" altLang="en-US" b="1" dirty="0" err="1">
                <a:solidFill>
                  <a:srgbClr val="0000CC"/>
                </a:solidFill>
                <a:latin typeface="Times New Roman" pitchFamily="18" charset="0"/>
                <a:cs typeface="Times New Roman" pitchFamily="18" charset="0"/>
              </a:rPr>
              <a:t>sao</a:t>
            </a:r>
            <a:r>
              <a:rPr lang="en-US" altLang="en-US" b="1" dirty="0">
                <a:solidFill>
                  <a:srgbClr val="0000CC"/>
                </a:solidFill>
                <a:latin typeface="Times New Roman" pitchFamily="18" charset="0"/>
                <a:cs typeface="Times New Roman" pitchFamily="18" charset="0"/>
              </a:rPr>
              <a:t>?</a:t>
            </a:r>
          </a:p>
        </p:txBody>
      </p:sp>
      <p:sp>
        <p:nvSpPr>
          <p:cNvPr id="21519" name="Text Box 15"/>
          <p:cNvSpPr txBox="1">
            <a:spLocks noChangeArrowheads="1"/>
          </p:cNvSpPr>
          <p:nvPr/>
        </p:nvSpPr>
        <p:spPr bwMode="auto">
          <a:xfrm>
            <a:off x="304800" y="1541463"/>
            <a:ext cx="8305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eaLnBrk="1" hangingPunct="1">
              <a:spcBef>
                <a:spcPct val="50000"/>
              </a:spcBef>
              <a:buFont typeface="Wingdings" pitchFamily="2" charset="2"/>
              <a:buChar char="Ø"/>
            </a:pPr>
            <a:r>
              <a:rPr lang="en-US" altLang="en-US" sz="2800"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Mọi</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người</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xem</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đó</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là</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vật</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thiêng</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liêng</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rửa</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tay</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thật</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sạch</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trước</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khi</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xem</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cầm</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lên</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từng</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thứ</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coi</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đi</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coi</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lại</a:t>
            </a:r>
            <a:r>
              <a:rPr lang="en-US" altLang="en-US" sz="2800" b="1" dirty="0">
                <a:solidFill>
                  <a:srgbClr val="003300"/>
                </a:solidFill>
                <a:latin typeface="Times New Roman" pitchFamily="18" charset="0"/>
                <a:cs typeface="Times New Roman" pitchFamily="18" charset="0"/>
              </a:rPr>
              <a:t> , </a:t>
            </a:r>
            <a:r>
              <a:rPr lang="en-US" altLang="en-US" sz="2800" b="1" dirty="0" err="1">
                <a:solidFill>
                  <a:srgbClr val="003300"/>
                </a:solidFill>
                <a:latin typeface="Times New Roman" pitchFamily="18" charset="0"/>
                <a:cs typeface="Times New Roman" pitchFamily="18" charset="0"/>
              </a:rPr>
              <a:t>coi</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đến</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mãi</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nửa</a:t>
            </a:r>
            <a:r>
              <a:rPr lang="en-US" altLang="en-US" sz="2800" b="1" dirty="0">
                <a:solidFill>
                  <a:srgbClr val="003300"/>
                </a:solidFill>
                <a:latin typeface="Times New Roman" pitchFamily="18" charset="0"/>
                <a:cs typeface="Times New Roman" pitchFamily="18" charset="0"/>
              </a:rPr>
              <a:t> </a:t>
            </a:r>
            <a:r>
              <a:rPr lang="en-US" altLang="en-US" sz="2800" b="1" dirty="0" err="1">
                <a:solidFill>
                  <a:srgbClr val="003300"/>
                </a:solidFill>
                <a:latin typeface="Times New Roman" pitchFamily="18" charset="0"/>
                <a:cs typeface="Times New Roman" pitchFamily="18" charset="0"/>
              </a:rPr>
              <a:t>đêm</a:t>
            </a:r>
            <a:r>
              <a:rPr lang="en-US" altLang="en-US" sz="2800" b="1" dirty="0">
                <a:solidFill>
                  <a:srgbClr val="003300"/>
                </a:solidFill>
                <a:latin typeface="Times New Roman" pitchFamily="18" charset="0"/>
                <a:cs typeface="Times New Roman" pitchFamily="18" charset="0"/>
              </a:rPr>
              <a:t>.</a:t>
            </a:r>
            <a:endParaRPr lang="en-US" altLang="en-US" sz="2800" dirty="0">
              <a:solidFill>
                <a:srgbClr val="003300"/>
              </a:solidFill>
              <a:latin typeface="Times New Roman" pitchFamily="18" charset="0"/>
              <a:cs typeface="Times New Roman" pitchFamily="18" charset="0"/>
            </a:endParaRPr>
          </a:p>
        </p:txBody>
      </p:sp>
      <p:sp>
        <p:nvSpPr>
          <p:cNvPr id="21520" name="Text Box 16"/>
          <p:cNvSpPr txBox="1">
            <a:spLocks noChangeArrowheads="1"/>
          </p:cNvSpPr>
          <p:nvPr/>
        </p:nvSpPr>
        <p:spPr bwMode="auto">
          <a:xfrm>
            <a:off x="152400" y="3303588"/>
            <a:ext cx="88392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eaLnBrk="1" hangingPunct="1"/>
            <a:r>
              <a:rPr lang="en-US" altLang="en-US" sz="3000" dirty="0">
                <a:solidFill>
                  <a:srgbClr val="800000"/>
                </a:solidFill>
                <a:latin typeface="Times New Roman" pitchFamily="18" charset="0"/>
                <a:cs typeface="Times New Roman" pitchFamily="18" charset="0"/>
              </a:rPr>
              <a:t>   *</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Đại</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hội</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tặng</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dân</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làng</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cái</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ảnh</a:t>
            </a:r>
            <a:r>
              <a:rPr lang="en-US" altLang="en-US" sz="3000" b="1" dirty="0">
                <a:solidFill>
                  <a:srgbClr val="800000"/>
                </a:solidFill>
                <a:latin typeface="Times New Roman" pitchFamily="18" charset="0"/>
                <a:cs typeface="Times New Roman" pitchFamily="18" charset="0"/>
              </a:rPr>
              <a:t> Bok </a:t>
            </a:r>
            <a:r>
              <a:rPr lang="en-US" altLang="en-US" sz="3000" b="1" dirty="0" err="1">
                <a:solidFill>
                  <a:srgbClr val="800000"/>
                </a:solidFill>
                <a:latin typeface="Times New Roman" pitchFamily="18" charset="0"/>
                <a:cs typeface="Times New Roman" pitchFamily="18" charset="0"/>
              </a:rPr>
              <a:t>Hồ</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một</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bộ</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quần</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áo</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lụa</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của</a:t>
            </a:r>
            <a:r>
              <a:rPr lang="en-US" altLang="en-US" sz="3000" b="1" dirty="0">
                <a:solidFill>
                  <a:srgbClr val="800000"/>
                </a:solidFill>
                <a:latin typeface="Times New Roman" pitchFamily="18" charset="0"/>
                <a:cs typeface="Times New Roman" pitchFamily="18" charset="0"/>
              </a:rPr>
              <a:t> Bok </a:t>
            </a:r>
            <a:r>
              <a:rPr lang="en-US" altLang="en-US" sz="3000" b="1" dirty="0" err="1">
                <a:solidFill>
                  <a:srgbClr val="800000"/>
                </a:solidFill>
                <a:latin typeface="Times New Roman" pitchFamily="18" charset="0"/>
                <a:cs typeface="Times New Roman" pitchFamily="18" charset="0"/>
              </a:rPr>
              <a:t>Hồ</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một</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cây</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cờ</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có</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thêu</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chữ</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huân</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chương</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cho</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cả</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làng</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huân</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chương</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cho</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anh</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Núp</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Mọi</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người</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xem</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những</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món</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quà</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ấy</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là</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những</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thứ</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vật</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tặng</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thiêng</a:t>
            </a:r>
            <a:r>
              <a:rPr lang="en-US" altLang="en-US" sz="3000" b="1" dirty="0">
                <a:solidFill>
                  <a:srgbClr val="800000"/>
                </a:solidFill>
                <a:latin typeface="Times New Roman" pitchFamily="18" charset="0"/>
                <a:cs typeface="Times New Roman" pitchFamily="18" charset="0"/>
              </a:rPr>
              <a:t> </a:t>
            </a:r>
            <a:r>
              <a:rPr lang="en-US" altLang="en-US" sz="3000" b="1" dirty="0" err="1">
                <a:solidFill>
                  <a:srgbClr val="800000"/>
                </a:solidFill>
                <a:latin typeface="Times New Roman" pitchFamily="18" charset="0"/>
                <a:cs typeface="Times New Roman" pitchFamily="18" charset="0"/>
              </a:rPr>
              <a:t>liêng</a:t>
            </a:r>
            <a:r>
              <a:rPr lang="en-US" altLang="en-US" sz="3000" b="1" dirty="0">
                <a:solidFill>
                  <a:srgbClr val="800000"/>
                </a:solidFill>
                <a:latin typeface="Times New Roman" pitchFamily="18" charset="0"/>
                <a:cs typeface="Times New Roman" pitchFamily="18" charset="0"/>
              </a:rPr>
              <a:t>.</a:t>
            </a:r>
            <a:endParaRPr lang="en-US" altLang="en-US" sz="3000" dirty="0">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8756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circle(in)">
                                      <p:cBhvr>
                                        <p:cTn id="7" dur="2000"/>
                                        <p:tgtEl>
                                          <p:spTgt spid="21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19"/>
                                        </p:tgtEl>
                                        <p:attrNameLst>
                                          <p:attrName>style.visibility</p:attrName>
                                        </p:attrNameLst>
                                      </p:cBhvr>
                                      <p:to>
                                        <p:strVal val="visible"/>
                                      </p:to>
                                    </p:set>
                                    <p:animEffect transition="in" filter="barn(inVertical)">
                                      <p:cBhvr>
                                        <p:cTn id="12" dur="500"/>
                                        <p:tgtEl>
                                          <p:spTgt spid="215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520"/>
                                        </p:tgtEl>
                                        <p:attrNameLst>
                                          <p:attrName>style.visibility</p:attrName>
                                        </p:attrNameLst>
                                      </p:cBhvr>
                                      <p:to>
                                        <p:strVal val="visible"/>
                                      </p:to>
                                    </p:set>
                                    <p:animEffect transition="in" filter="circle(in)">
                                      <p:cBhvr>
                                        <p:cTn id="17" dur="20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p:bldP spid="21519" grpId="0"/>
      <p:bldP spid="215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0"/>
            <a:ext cx="9144000" cy="6781800"/>
            <a:chOff x="336" y="192"/>
            <a:chExt cx="4176" cy="2544"/>
          </a:xfrm>
        </p:grpSpPr>
        <p:pic>
          <p:nvPicPr>
            <p:cNvPr id="21507" name="imgb" descr="&amp;t=1&amp;usg=__OqBOEL1BypcwqyYoQRY36lWpL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92"/>
              <a:ext cx="1680"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imgb" descr="Huân_chương_Kháng_chiến_Việt_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288"/>
              <a:ext cx="1920"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diamond(in)">
                                      <p:cBhvr>
                                        <p:cTn id="7" dur="20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73730"/>
                                        </p:tgtEl>
                                      </p:cBhvr>
                                    </p:animEffect>
                                    <p:set>
                                      <p:cBhvr>
                                        <p:cTn id="12" dur="1" fill="hold">
                                          <p:stCondLst>
                                            <p:cond delay="1999"/>
                                          </p:stCondLst>
                                        </p:cTn>
                                        <p:tgtEl>
                                          <p:spTgt spid="737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411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g0_2265"/>
          <p:cNvPicPr>
            <a:picLocks noChangeAspect="1" noChangeArrowheads="1"/>
          </p:cNvPicPr>
          <p:nvPr/>
        </p:nvPicPr>
        <p:blipFill>
          <a:blip r:embed="rId3">
            <a:extLst>
              <a:ext uri="{28A0092B-C50C-407E-A947-70E740481C1C}">
                <a14:useLocalDpi xmlns:a14="http://schemas.microsoft.com/office/drawing/2010/main" val="0"/>
              </a:ext>
            </a:extLst>
          </a:blip>
          <a:srcRect l="32835" t="41974" r="30405" b="5415"/>
          <a:stretch>
            <a:fillRect/>
          </a:stretch>
        </p:blipFill>
        <p:spPr bwMode="auto">
          <a:xfrm>
            <a:off x="4419600" y="304800"/>
            <a:ext cx="449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3586" name="TextBox 1"/>
          <p:cNvSpPr txBox="1">
            <a:spLocks noChangeArrowheads="1"/>
          </p:cNvSpPr>
          <p:nvPr/>
        </p:nvSpPr>
        <p:spPr bwMode="auto">
          <a:xfrm>
            <a:off x="3810000" y="1617196"/>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u="sng">
                <a:solidFill>
                  <a:srgbClr val="0000FF"/>
                </a:solidFill>
                <a:latin typeface="Times New Roman" pitchFamily="18" charset="0"/>
                <a:cs typeface="Times New Roman" pitchFamily="18" charset="0"/>
              </a:rPr>
              <a:t>Nội dung</a:t>
            </a:r>
          </a:p>
        </p:txBody>
      </p:sp>
      <p:sp>
        <p:nvSpPr>
          <p:cNvPr id="41" name="Text Box 71690"/>
          <p:cNvSpPr txBox="1">
            <a:spLocks noChangeArrowheads="1"/>
          </p:cNvSpPr>
          <p:nvPr/>
        </p:nvSpPr>
        <p:spPr bwMode="auto">
          <a:xfrm>
            <a:off x="1676400" y="2438400"/>
            <a:ext cx="7162800" cy="162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indent="406400" algn="just" eaLnBrk="1" hangingPunct="1">
              <a:lnSpc>
                <a:spcPct val="114000"/>
              </a:lnSpc>
              <a:buFont typeface="Wingdings" pitchFamily="2" charset="2"/>
              <a:buChar char="Ø"/>
            </a:pPr>
            <a:r>
              <a:rPr lang="en-US" altLang="en-US" sz="3000" b="1">
                <a:solidFill>
                  <a:srgbClr val="FF0066"/>
                </a:solidFill>
                <a:latin typeface="Times New Roman" pitchFamily="18" charset="0"/>
                <a:ea typeface="SimSun" pitchFamily="2" charset="-122"/>
              </a:rPr>
              <a:t>Ca ngợi anh hùng Núp v</a:t>
            </a:r>
            <a:r>
              <a:rPr lang="en-US" altLang="en-US" sz="3000" b="1">
                <a:solidFill>
                  <a:srgbClr val="FF0066"/>
                </a:solidFill>
                <a:latin typeface="Times New Roman" pitchFamily="18" charset="0"/>
                <a:ea typeface="SimSun" pitchFamily="2" charset="-122"/>
                <a:cs typeface="Times New Roman" pitchFamily="18" charset="0"/>
              </a:rPr>
              <a:t>à</a:t>
            </a:r>
            <a:r>
              <a:rPr lang="en-US" altLang="en-US" sz="3000" b="1">
                <a:solidFill>
                  <a:srgbClr val="FF0066"/>
                </a:solidFill>
                <a:latin typeface="Times New Roman" pitchFamily="18" charset="0"/>
                <a:ea typeface="SimSun" pitchFamily="2" charset="-122"/>
              </a:rPr>
              <a:t> dân làng Kông Hoa đã lập nhiều thành tích trong kháng chiến chống thực dân Pháp.</a:t>
            </a:r>
            <a:endParaRPr lang="en-US" altLang="en-US" sz="3000">
              <a:solidFill>
                <a:srgbClr val="FF0066"/>
              </a:solidFill>
              <a:latin typeface="Times New Roman" pitchFamily="18" charset="0"/>
              <a:ea typeface="SimSun" pitchFamily="2" charset="-122"/>
            </a:endParaRPr>
          </a:p>
        </p:txBody>
      </p:sp>
      <p:sp>
        <p:nvSpPr>
          <p:cNvPr id="38" name="Text Box 12"/>
          <p:cNvSpPr txBox="1">
            <a:spLocks noChangeArrowheads="1"/>
          </p:cNvSpPr>
          <p:nvPr/>
        </p:nvSpPr>
        <p:spPr bwMode="auto">
          <a:xfrm>
            <a:off x="0" y="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Thứ Hai ngày 13 tháng 12 năm 2021</a:t>
            </a:r>
            <a:endParaRPr lang="en-US" altLang="en-US">
              <a:solidFill>
                <a:srgbClr val="002060"/>
              </a:solidFill>
              <a:latin typeface="Times New Roman" pitchFamily="18" charset="0"/>
              <a:cs typeface="Times New Roman" pitchFamily="18" charset="0"/>
            </a:endParaRPr>
          </a:p>
        </p:txBody>
      </p:sp>
      <p:sp>
        <p:nvSpPr>
          <p:cNvPr id="39" name="Text Box 13"/>
          <p:cNvSpPr txBox="1">
            <a:spLocks noChangeArrowheads="1"/>
          </p:cNvSpPr>
          <p:nvPr/>
        </p:nvSpPr>
        <p:spPr bwMode="auto">
          <a:xfrm>
            <a:off x="0" y="45273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Tập đọc – Kể chuyện</a:t>
            </a:r>
            <a:endParaRPr lang="en-US" altLang="en-US">
              <a:solidFill>
                <a:srgbClr val="002060"/>
              </a:solidFill>
              <a:latin typeface="Times New Roman" pitchFamily="18" charset="0"/>
              <a:cs typeface="Times New Roman" pitchFamily="18" charset="0"/>
            </a:endParaRPr>
          </a:p>
        </p:txBody>
      </p:sp>
      <p:sp>
        <p:nvSpPr>
          <p:cNvPr id="40" name="Text Box 15"/>
          <p:cNvSpPr txBox="1">
            <a:spLocks noChangeArrowheads="1"/>
          </p:cNvSpPr>
          <p:nvPr/>
        </p:nvSpPr>
        <p:spPr bwMode="auto">
          <a:xfrm>
            <a:off x="0" y="838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eaLnBrk="1" hangingPunct="1">
              <a:spcBef>
                <a:spcPct val="50000"/>
              </a:spcBef>
            </a:pPr>
            <a:r>
              <a:rPr lang="en-US" altLang="en-US" sz="3000" b="1">
                <a:solidFill>
                  <a:srgbClr val="FF0000"/>
                </a:solidFill>
                <a:latin typeface="Times New Roman" pitchFamily="18" charset="0"/>
                <a:cs typeface="Times New Roman" pitchFamily="18" charset="0"/>
              </a:rPr>
              <a:t>Người con của Tây Nguyên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4578" name="Picture 4" descr="DSC0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320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WordArt 12"/>
          <p:cNvSpPr>
            <a:spLocks noChangeArrowheads="1" noChangeShapeType="1" noTextEdit="1"/>
          </p:cNvSpPr>
          <p:nvPr/>
        </p:nvSpPr>
        <p:spPr bwMode="auto">
          <a:xfrm>
            <a:off x="2895600" y="2628900"/>
            <a:ext cx="5867400" cy="1600200"/>
          </a:xfrm>
          <a:prstGeom prst="rect">
            <a:avLst/>
          </a:prstGeom>
        </p:spPr>
        <p:txBody>
          <a:bodyPr wrap="none" fromWordArt="1">
            <a:prstTxWarp prst="textCascadeUp">
              <a:avLst>
                <a:gd name="adj" fmla="val 100000"/>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LUYỆN ĐỌC LẠI</a:t>
            </a:r>
          </a:p>
        </p:txBody>
      </p:sp>
      <p:sp>
        <p:nvSpPr>
          <p:cNvPr id="7" name="Text Box 12"/>
          <p:cNvSpPr txBox="1">
            <a:spLocks noChangeArrowheads="1"/>
          </p:cNvSpPr>
          <p:nvPr/>
        </p:nvSpPr>
        <p:spPr bwMode="auto">
          <a:xfrm>
            <a:off x="0" y="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Thứ Hai ngày 13 tháng 12 năm 2021</a:t>
            </a:r>
            <a:endParaRPr lang="en-US" altLang="en-US">
              <a:solidFill>
                <a:srgbClr val="002060"/>
              </a:solidFill>
              <a:latin typeface="Times New Roman" pitchFamily="18" charset="0"/>
              <a:cs typeface="Times New Roman" pitchFamily="18" charset="0"/>
            </a:endParaRPr>
          </a:p>
        </p:txBody>
      </p:sp>
      <p:sp>
        <p:nvSpPr>
          <p:cNvPr id="8" name="Text Box 13"/>
          <p:cNvSpPr txBox="1">
            <a:spLocks noChangeArrowheads="1"/>
          </p:cNvSpPr>
          <p:nvPr/>
        </p:nvSpPr>
        <p:spPr bwMode="auto">
          <a:xfrm>
            <a:off x="0" y="45273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Tập đọc – Kể chuyện</a:t>
            </a:r>
            <a:endParaRPr lang="en-US" altLang="en-US">
              <a:solidFill>
                <a:srgbClr val="002060"/>
              </a:solidFill>
              <a:latin typeface="Times New Roman" pitchFamily="18" charset="0"/>
              <a:cs typeface="Times New Roman" pitchFamily="18" charset="0"/>
            </a:endParaRPr>
          </a:p>
        </p:txBody>
      </p:sp>
      <p:sp>
        <p:nvSpPr>
          <p:cNvPr id="9" name="Text Box 15"/>
          <p:cNvSpPr txBox="1">
            <a:spLocks noChangeArrowheads="1"/>
          </p:cNvSpPr>
          <p:nvPr/>
        </p:nvSpPr>
        <p:spPr bwMode="auto">
          <a:xfrm>
            <a:off x="0" y="838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eaLnBrk="1" hangingPunct="1">
              <a:spcBef>
                <a:spcPct val="50000"/>
              </a:spcBef>
            </a:pPr>
            <a:r>
              <a:rPr lang="en-US" altLang="en-US" sz="3000" b="1">
                <a:solidFill>
                  <a:srgbClr val="FF0000"/>
                </a:solidFill>
                <a:latin typeface="Times New Roman" pitchFamily="18" charset="0"/>
                <a:cs typeface="Times New Roman" pitchFamily="18" charset="0"/>
              </a:rPr>
              <a:t>Người con của Tây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56"/>
                                        </p:tgtEl>
                                        <p:attrNameLst>
                                          <p:attrName>style.visibility</p:attrName>
                                        </p:attrNameLst>
                                      </p:cBhvr>
                                      <p:to>
                                        <p:strVal val="visible"/>
                                      </p:to>
                                    </p:set>
                                    <p:anim calcmode="lin" valueType="num">
                                      <p:cBhvr additive="base">
                                        <p:cTn id="7" dur="500" fill="hold"/>
                                        <p:tgtEl>
                                          <p:spTgt spid="57356"/>
                                        </p:tgtEl>
                                        <p:attrNameLst>
                                          <p:attrName>ppt_x</p:attrName>
                                        </p:attrNameLst>
                                      </p:cBhvr>
                                      <p:tavLst>
                                        <p:tav tm="0">
                                          <p:val>
                                            <p:strVal val="#ppt_x"/>
                                          </p:val>
                                        </p:tav>
                                        <p:tav tm="100000">
                                          <p:val>
                                            <p:strVal val="#ppt_x"/>
                                          </p:val>
                                        </p:tav>
                                      </p:tavLst>
                                    </p:anim>
                                    <p:anim calcmode="lin" valueType="num">
                                      <p:cBhvr additive="base">
                                        <p:cTn id="8" dur="500" fill="hold"/>
                                        <p:tgtEl>
                                          <p:spTgt spid="57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3" name="WordArt 7"/>
          <p:cNvSpPr>
            <a:spLocks noChangeArrowheads="1" noChangeShapeType="1" noTextEdit="1"/>
          </p:cNvSpPr>
          <p:nvPr/>
        </p:nvSpPr>
        <p:spPr bwMode="auto">
          <a:xfrm>
            <a:off x="1143000" y="1522413"/>
            <a:ext cx="5867400" cy="1435100"/>
          </a:xfrm>
          <a:prstGeom prst="rect">
            <a:avLst/>
          </a:prstGeom>
        </p:spPr>
        <p:txBody>
          <a:bodyPr wrap="none" fromWordArt="1">
            <a:prstTxWarp prst="textPlain">
              <a:avLst>
                <a:gd name="adj" fmla="val 50319"/>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KỂ CHUYỆN</a:t>
            </a:r>
          </a:p>
        </p:txBody>
      </p:sp>
      <p:pic>
        <p:nvPicPr>
          <p:cNvPr id="25606" name="Picture 8" descr="imagesCAWB1KG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242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imagesCAR27D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0" y="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Thứ Hai ngày 13 tháng 12 năm 2021</a:t>
            </a:r>
            <a:endParaRPr lang="en-US" altLang="en-US">
              <a:solidFill>
                <a:srgbClr val="002060"/>
              </a:solidFill>
              <a:latin typeface="Times New Roman" pitchFamily="18" charset="0"/>
              <a:cs typeface="Times New Roman" pitchFamily="18" charset="0"/>
            </a:endParaRPr>
          </a:p>
        </p:txBody>
      </p:sp>
      <p:sp>
        <p:nvSpPr>
          <p:cNvPr id="9" name="Text Box 13"/>
          <p:cNvSpPr txBox="1">
            <a:spLocks noChangeArrowheads="1"/>
          </p:cNvSpPr>
          <p:nvPr/>
        </p:nvSpPr>
        <p:spPr bwMode="auto">
          <a:xfrm>
            <a:off x="0" y="45273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Tập đọc – Kể chuyện</a:t>
            </a:r>
            <a:endParaRPr lang="en-US" altLang="en-US">
              <a:solidFill>
                <a:srgbClr val="002060"/>
              </a:solidFill>
              <a:latin typeface="Times New Roman" pitchFamily="18" charset="0"/>
              <a:cs typeface="Times New Roman" pitchFamily="18" charset="0"/>
            </a:endParaRPr>
          </a:p>
        </p:txBody>
      </p:sp>
      <p:sp>
        <p:nvSpPr>
          <p:cNvPr id="10" name="Text Box 15"/>
          <p:cNvSpPr txBox="1">
            <a:spLocks noChangeArrowheads="1"/>
          </p:cNvSpPr>
          <p:nvPr/>
        </p:nvSpPr>
        <p:spPr bwMode="auto">
          <a:xfrm>
            <a:off x="0" y="838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eaLnBrk="1" hangingPunct="1">
              <a:spcBef>
                <a:spcPct val="50000"/>
              </a:spcBef>
            </a:pPr>
            <a:r>
              <a:rPr lang="en-US" altLang="en-US" sz="3000" b="1">
                <a:solidFill>
                  <a:srgbClr val="FF0000"/>
                </a:solidFill>
                <a:latin typeface="Times New Roman" pitchFamily="18" charset="0"/>
                <a:cs typeface="Times New Roman" pitchFamily="18" charset="0"/>
              </a:rPr>
              <a:t>Người con của Tây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additive="base">
                                        <p:cTn id="7" dur="500" fill="hold"/>
                                        <p:tgtEl>
                                          <p:spTgt spid="70663"/>
                                        </p:tgtEl>
                                        <p:attrNameLst>
                                          <p:attrName>ppt_x</p:attrName>
                                        </p:attrNameLst>
                                      </p:cBhvr>
                                      <p:tavLst>
                                        <p:tav tm="0">
                                          <p:val>
                                            <p:strVal val="#ppt_x"/>
                                          </p:val>
                                        </p:tav>
                                        <p:tav tm="100000">
                                          <p:val>
                                            <p:strVal val="#ppt_x"/>
                                          </p:val>
                                        </p:tav>
                                      </p:tavLst>
                                    </p:anim>
                                    <p:anim calcmode="lin" valueType="num">
                                      <p:cBhvr additive="base">
                                        <p:cTn id="8" dur="500" fill="hold"/>
                                        <p:tgtEl>
                                          <p:spTgt spid="706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629" name="WordArt 7"/>
          <p:cNvSpPr>
            <a:spLocks noChangeArrowheads="1" noChangeShapeType="1" noTextEdit="1"/>
          </p:cNvSpPr>
          <p:nvPr/>
        </p:nvSpPr>
        <p:spPr bwMode="auto">
          <a:xfrm>
            <a:off x="2736850" y="114300"/>
            <a:ext cx="3740150" cy="1257300"/>
          </a:xfrm>
          <a:prstGeom prst="rect">
            <a:avLst/>
          </a:prstGeom>
          <a:effectLst/>
        </p:spPr>
        <p:txBody>
          <a:bodyPr wrap="none" fromWordArt="1">
            <a:prstTxWarp prst="textCascadeUp">
              <a:avLst>
                <a:gd name="adj" fmla="val 10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a:ln w="11430"/>
                <a:solidFill>
                  <a:srgbClr val="FF0000"/>
                </a:solidFill>
                <a:effectLst>
                  <a:outerShdw blurRad="50800" dist="39000" dir="5460000" algn="tl">
                    <a:srgbClr val="000000">
                      <a:alpha val="38000"/>
                    </a:srgbClr>
                  </a:outerShdw>
                </a:effectLst>
                <a:latin typeface="Times New Roman"/>
                <a:cs typeface="Times New Roman"/>
              </a:rPr>
              <a:t>Kể chuyện</a:t>
            </a:r>
          </a:p>
        </p:txBody>
      </p:sp>
      <p:pic>
        <p:nvPicPr>
          <p:cNvPr id="26630" name="Picture 8"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113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Text Box 9"/>
          <p:cNvSpPr txBox="1">
            <a:spLocks noChangeArrowheads="1"/>
          </p:cNvSpPr>
          <p:nvPr/>
        </p:nvSpPr>
        <p:spPr bwMode="auto">
          <a:xfrm>
            <a:off x="76200" y="1524000"/>
            <a:ext cx="4572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Tập</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kể</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lại</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một</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đoạn</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của</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câu</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chuyện</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Người</a:t>
            </a:r>
            <a:r>
              <a:rPr lang="en-US" altLang="en-US" sz="2800" b="1" dirty="0">
                <a:solidFill>
                  <a:srgbClr val="0000CC"/>
                </a:solidFill>
                <a:latin typeface="Times New Roman" pitchFamily="18" charset="0"/>
                <a:cs typeface="Times New Roman" pitchFamily="18" charset="0"/>
              </a:rPr>
              <a:t> con </a:t>
            </a:r>
            <a:r>
              <a:rPr lang="en-US" altLang="en-US" sz="2800" b="1" dirty="0" err="1">
                <a:solidFill>
                  <a:srgbClr val="0000CC"/>
                </a:solidFill>
                <a:latin typeface="Times New Roman" pitchFamily="18" charset="0"/>
                <a:cs typeface="Times New Roman" pitchFamily="18" charset="0"/>
              </a:rPr>
              <a:t>của</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Tây</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nguyên</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bằng</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lời</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của</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một</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nhân</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vật</a:t>
            </a:r>
            <a:r>
              <a:rPr lang="en-US" altLang="en-US" sz="2800" b="1" dirty="0">
                <a:solidFill>
                  <a:srgbClr val="0000CC"/>
                </a:solidFill>
                <a:latin typeface="Times New Roman" pitchFamily="18" charset="0"/>
                <a:cs typeface="Times New Roman" pitchFamily="18" charset="0"/>
              </a:rPr>
              <a:t>.</a:t>
            </a:r>
          </a:p>
        </p:txBody>
      </p:sp>
      <p:sp>
        <p:nvSpPr>
          <p:cNvPr id="71690" name="Text Box 10"/>
          <p:cNvSpPr txBox="1">
            <a:spLocks noChangeArrowheads="1"/>
          </p:cNvSpPr>
          <p:nvPr/>
        </p:nvSpPr>
        <p:spPr bwMode="auto">
          <a:xfrm>
            <a:off x="76200" y="3733800"/>
            <a:ext cx="434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dirty="0">
                <a:solidFill>
                  <a:srgbClr val="800000"/>
                </a:solidFill>
                <a:latin typeface="Times New Roman" pitchFamily="18" charset="0"/>
                <a:cs typeface="Times New Roman" pitchFamily="18" charset="0"/>
              </a:rPr>
              <a:t>- </a:t>
            </a:r>
            <a:r>
              <a:rPr lang="en-US" altLang="en-US" sz="2800" b="1" dirty="0">
                <a:solidFill>
                  <a:srgbClr val="800000"/>
                </a:solidFill>
                <a:latin typeface="Times New Roman" pitchFamily="18" charset="0"/>
                <a:cs typeface="Times New Roman" pitchFamily="18" charset="0"/>
              </a:rPr>
              <a:t>Qua </a:t>
            </a:r>
            <a:r>
              <a:rPr lang="en-US" altLang="en-US" sz="2800" b="1" dirty="0" err="1">
                <a:solidFill>
                  <a:srgbClr val="800000"/>
                </a:solidFill>
                <a:latin typeface="Times New Roman" pitchFamily="18" charset="0"/>
                <a:cs typeface="Times New Roman" pitchFamily="18" charset="0"/>
              </a:rPr>
              <a:t>bài</a:t>
            </a:r>
            <a:r>
              <a:rPr lang="en-US" altLang="en-US" sz="2800" b="1" dirty="0">
                <a:solidFill>
                  <a:srgbClr val="800000"/>
                </a:solidFill>
                <a:latin typeface="Times New Roman" pitchFamily="18" charset="0"/>
                <a:cs typeface="Times New Roman" pitchFamily="18" charset="0"/>
              </a:rPr>
              <a:t> </a:t>
            </a:r>
            <a:r>
              <a:rPr lang="en-US" altLang="en-US" sz="2800" b="1" dirty="0" err="1">
                <a:solidFill>
                  <a:srgbClr val="800000"/>
                </a:solidFill>
                <a:latin typeface="Times New Roman" pitchFamily="18" charset="0"/>
                <a:cs typeface="Times New Roman" pitchFamily="18" charset="0"/>
              </a:rPr>
              <a:t>học</a:t>
            </a:r>
            <a:r>
              <a:rPr lang="en-US" altLang="en-US" sz="2800" b="1" dirty="0">
                <a:solidFill>
                  <a:srgbClr val="800000"/>
                </a:solidFill>
                <a:latin typeface="Times New Roman" pitchFamily="18" charset="0"/>
                <a:cs typeface="Times New Roman" pitchFamily="18" charset="0"/>
              </a:rPr>
              <a:t> </a:t>
            </a:r>
            <a:r>
              <a:rPr lang="en-US" altLang="en-US" sz="2800" b="1" dirty="0" err="1">
                <a:solidFill>
                  <a:srgbClr val="800000"/>
                </a:solidFill>
                <a:latin typeface="Times New Roman" pitchFamily="18" charset="0"/>
                <a:cs typeface="Times New Roman" pitchFamily="18" charset="0"/>
              </a:rPr>
              <a:t>em</a:t>
            </a:r>
            <a:r>
              <a:rPr lang="en-US" altLang="en-US" sz="2800" b="1" dirty="0">
                <a:solidFill>
                  <a:srgbClr val="800000"/>
                </a:solidFill>
                <a:latin typeface="Times New Roman" pitchFamily="18" charset="0"/>
                <a:cs typeface="Times New Roman" pitchFamily="18" charset="0"/>
              </a:rPr>
              <a:t> </a:t>
            </a:r>
            <a:r>
              <a:rPr lang="en-US" altLang="en-US" sz="2800" b="1" dirty="0" err="1">
                <a:solidFill>
                  <a:srgbClr val="800000"/>
                </a:solidFill>
                <a:latin typeface="Times New Roman" pitchFamily="18" charset="0"/>
                <a:cs typeface="Times New Roman" pitchFamily="18" charset="0"/>
              </a:rPr>
              <a:t>hiểu</a:t>
            </a:r>
            <a:r>
              <a:rPr lang="en-US" altLang="en-US" sz="2800" b="1" dirty="0">
                <a:solidFill>
                  <a:srgbClr val="800000"/>
                </a:solidFill>
                <a:latin typeface="Times New Roman" pitchFamily="18" charset="0"/>
                <a:cs typeface="Times New Roman" pitchFamily="18" charset="0"/>
              </a:rPr>
              <a:t> ý </a:t>
            </a:r>
            <a:r>
              <a:rPr lang="en-US" altLang="en-US" sz="2800" b="1" dirty="0" err="1">
                <a:solidFill>
                  <a:srgbClr val="800000"/>
                </a:solidFill>
                <a:latin typeface="Times New Roman" pitchFamily="18" charset="0"/>
                <a:cs typeface="Times New Roman" pitchFamily="18" charset="0"/>
              </a:rPr>
              <a:t>nghĩa</a:t>
            </a:r>
            <a:r>
              <a:rPr lang="en-US" altLang="en-US" sz="2800" b="1" dirty="0">
                <a:solidFill>
                  <a:srgbClr val="800000"/>
                </a:solidFill>
                <a:latin typeface="Times New Roman" pitchFamily="18" charset="0"/>
                <a:cs typeface="Times New Roman" pitchFamily="18" charset="0"/>
              </a:rPr>
              <a:t> </a:t>
            </a:r>
            <a:r>
              <a:rPr lang="en-US" altLang="en-US" sz="2800" b="1" dirty="0" err="1">
                <a:solidFill>
                  <a:srgbClr val="800000"/>
                </a:solidFill>
                <a:latin typeface="Times New Roman" pitchFamily="18" charset="0"/>
                <a:cs typeface="Times New Roman" pitchFamily="18" charset="0"/>
              </a:rPr>
              <a:t>bài</a:t>
            </a:r>
            <a:r>
              <a:rPr lang="en-US" altLang="en-US" sz="2800" b="1" dirty="0">
                <a:solidFill>
                  <a:srgbClr val="800000"/>
                </a:solidFill>
                <a:latin typeface="Times New Roman" pitchFamily="18" charset="0"/>
                <a:cs typeface="Times New Roman" pitchFamily="18" charset="0"/>
              </a:rPr>
              <a:t> </a:t>
            </a:r>
            <a:r>
              <a:rPr lang="en-US" altLang="en-US" sz="2800" b="1" dirty="0" err="1">
                <a:solidFill>
                  <a:srgbClr val="800000"/>
                </a:solidFill>
                <a:latin typeface="Times New Roman" pitchFamily="18" charset="0"/>
                <a:cs typeface="Times New Roman" pitchFamily="18" charset="0"/>
              </a:rPr>
              <a:t>này</a:t>
            </a:r>
            <a:r>
              <a:rPr lang="en-US" altLang="en-US" sz="2800" b="1" dirty="0">
                <a:solidFill>
                  <a:srgbClr val="800000"/>
                </a:solidFill>
                <a:latin typeface="Times New Roman" pitchFamily="18" charset="0"/>
                <a:cs typeface="Times New Roman" pitchFamily="18" charset="0"/>
              </a:rPr>
              <a:t> </a:t>
            </a:r>
            <a:r>
              <a:rPr lang="en-US" altLang="en-US" sz="2800" b="1" dirty="0" err="1">
                <a:solidFill>
                  <a:srgbClr val="800000"/>
                </a:solidFill>
                <a:latin typeface="Times New Roman" pitchFamily="18" charset="0"/>
                <a:cs typeface="Times New Roman" pitchFamily="18" charset="0"/>
              </a:rPr>
              <a:t>là</a:t>
            </a:r>
            <a:r>
              <a:rPr lang="en-US" altLang="en-US" sz="2800" b="1" dirty="0">
                <a:solidFill>
                  <a:srgbClr val="800000"/>
                </a:solidFill>
                <a:latin typeface="Times New Roman" pitchFamily="18" charset="0"/>
                <a:cs typeface="Times New Roman" pitchFamily="18" charset="0"/>
              </a:rPr>
              <a:t> </a:t>
            </a:r>
            <a:r>
              <a:rPr lang="en-US" altLang="en-US" sz="2800" b="1" dirty="0" err="1">
                <a:solidFill>
                  <a:srgbClr val="800000"/>
                </a:solidFill>
                <a:latin typeface="Times New Roman" pitchFamily="18" charset="0"/>
                <a:cs typeface="Times New Roman" pitchFamily="18" charset="0"/>
              </a:rPr>
              <a:t>gì</a:t>
            </a:r>
            <a:r>
              <a:rPr lang="en-US" altLang="en-US" sz="2800" b="1" dirty="0">
                <a:solidFill>
                  <a:srgbClr val="800000"/>
                </a:solidFill>
                <a:latin typeface="Times New Roman" pitchFamily="18" charset="0"/>
                <a:cs typeface="Times New Roman" pitchFamily="18" charset="0"/>
              </a:rPr>
              <a:t>?</a:t>
            </a:r>
            <a:endParaRPr lang="en-US" altLang="en-US" sz="2800" dirty="0">
              <a:solidFill>
                <a:srgbClr val="800000"/>
              </a:solidFill>
              <a:latin typeface="Times New Roman" pitchFamily="18" charset="0"/>
              <a:cs typeface="Times New Roman" pitchFamily="18" charset="0"/>
            </a:endParaRPr>
          </a:p>
        </p:txBody>
      </p:sp>
      <p:sp>
        <p:nvSpPr>
          <p:cNvPr id="71691" name="Text Box 11"/>
          <p:cNvSpPr txBox="1">
            <a:spLocks noChangeArrowheads="1"/>
          </p:cNvSpPr>
          <p:nvPr/>
        </p:nvSpPr>
        <p:spPr bwMode="auto">
          <a:xfrm>
            <a:off x="304800" y="4939605"/>
            <a:ext cx="8763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eaLnBrk="1" hangingPunct="1"/>
            <a:r>
              <a:rPr lang="en-US" altLang="en-US" sz="2800" b="1" dirty="0">
                <a:solidFill>
                  <a:srgbClr val="0000CC"/>
                </a:solidFill>
                <a:latin typeface="Times New Roman" pitchFamily="18" charset="0"/>
                <a:cs typeface="Times New Roman" pitchFamily="18" charset="0"/>
              </a:rPr>
              <a:t>* Ca </a:t>
            </a:r>
            <a:r>
              <a:rPr lang="en-US" altLang="en-US" sz="2800" b="1" dirty="0" err="1">
                <a:solidFill>
                  <a:srgbClr val="0000CC"/>
                </a:solidFill>
                <a:latin typeface="Times New Roman" pitchFamily="18" charset="0"/>
                <a:cs typeface="Times New Roman" pitchFamily="18" charset="0"/>
              </a:rPr>
              <a:t>ngợi</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anh</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hùng</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Núp</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và</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dân</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làng</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Kông</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Hoa</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đã</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lập</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nhiều</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thành</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tích</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trong</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kháng</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chiến</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chống</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thực</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dân</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Pháp</a:t>
            </a:r>
            <a:r>
              <a:rPr lang="en-US" altLang="en-US" sz="2800" b="1" dirty="0">
                <a:solidFill>
                  <a:srgbClr val="0000CC"/>
                </a:solidFill>
                <a:latin typeface="Times New Roman" pitchFamily="18" charset="0"/>
                <a:cs typeface="Times New Roman" pitchFamily="18" charset="0"/>
              </a:rPr>
              <a:t>.</a:t>
            </a:r>
            <a:endParaRPr lang="en-US" altLang="en-US" sz="28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689"/>
                                        </p:tgtEl>
                                        <p:attrNameLst>
                                          <p:attrName>style.visibility</p:attrName>
                                        </p:attrNameLst>
                                      </p:cBhvr>
                                      <p:to>
                                        <p:strVal val="visible"/>
                                      </p:to>
                                    </p:set>
                                    <p:animEffect transition="in" filter="wipe(down)">
                                      <p:cBhvr>
                                        <p:cTn id="7" dur="500"/>
                                        <p:tgtEl>
                                          <p:spTgt spid="716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690"/>
                                        </p:tgtEl>
                                        <p:attrNameLst>
                                          <p:attrName>style.visibility</p:attrName>
                                        </p:attrNameLst>
                                      </p:cBhvr>
                                      <p:to>
                                        <p:strVal val="visible"/>
                                      </p:to>
                                    </p:set>
                                    <p:animEffect transition="in" filter="wipe(down)">
                                      <p:cBhvr>
                                        <p:cTn id="12" dur="500"/>
                                        <p:tgtEl>
                                          <p:spTgt spid="7169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691"/>
                                        </p:tgtEl>
                                        <p:attrNameLst>
                                          <p:attrName>style.visibility</p:attrName>
                                        </p:attrNameLst>
                                      </p:cBhvr>
                                      <p:to>
                                        <p:strVal val="visible"/>
                                      </p:to>
                                    </p:set>
                                    <p:animEffect transition="in" filter="barn(inVertical)">
                                      <p:cBhvr>
                                        <p:cTn id="17" dur="5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p:bldP spid="71690" grpId="0"/>
      <p:bldP spid="716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12"/>
          <p:cNvSpPr txBox="1">
            <a:spLocks noChangeArrowheads="1"/>
          </p:cNvSpPr>
          <p:nvPr/>
        </p:nvSpPr>
        <p:spPr bwMode="auto">
          <a:xfrm>
            <a:off x="0" y="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Thứ Hai ngày 13 tháng 12 năm 2021</a:t>
            </a:r>
            <a:endParaRPr lang="en-US" altLang="en-US">
              <a:solidFill>
                <a:srgbClr val="002060"/>
              </a:solidFill>
              <a:latin typeface="Times New Roman" pitchFamily="18" charset="0"/>
              <a:cs typeface="Times New Roman" pitchFamily="18" charset="0"/>
            </a:endParaRPr>
          </a:p>
        </p:txBody>
      </p:sp>
      <p:sp>
        <p:nvSpPr>
          <p:cNvPr id="15366" name="Text Box 13"/>
          <p:cNvSpPr txBox="1">
            <a:spLocks noChangeArrowheads="1"/>
          </p:cNvSpPr>
          <p:nvPr/>
        </p:nvSpPr>
        <p:spPr bwMode="auto">
          <a:xfrm>
            <a:off x="0" y="45273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Tập đọc – Kể chuyện</a:t>
            </a:r>
            <a:endParaRPr lang="en-US" altLang="en-US">
              <a:solidFill>
                <a:srgbClr val="002060"/>
              </a:solidFill>
              <a:latin typeface="Times New Roman" pitchFamily="18" charset="0"/>
              <a:cs typeface="Times New Roman" pitchFamily="18" charset="0"/>
            </a:endParaRPr>
          </a:p>
        </p:txBody>
      </p:sp>
      <p:sp>
        <p:nvSpPr>
          <p:cNvPr id="45071" name="Text Box 15"/>
          <p:cNvSpPr txBox="1">
            <a:spLocks noChangeArrowheads="1"/>
          </p:cNvSpPr>
          <p:nvPr/>
        </p:nvSpPr>
        <p:spPr bwMode="auto">
          <a:xfrm>
            <a:off x="0" y="838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eaLnBrk="1" hangingPunct="1">
              <a:spcBef>
                <a:spcPct val="50000"/>
              </a:spcBef>
            </a:pPr>
            <a:r>
              <a:rPr lang="en-US" altLang="en-US" sz="3000" b="1">
                <a:solidFill>
                  <a:srgbClr val="FF0000"/>
                </a:solidFill>
                <a:latin typeface="Times New Roman" pitchFamily="18" charset="0"/>
                <a:cs typeface="Times New Roman" pitchFamily="18" charset="0"/>
              </a:rPr>
              <a:t>Người con của Tây Nguyên</a:t>
            </a:r>
          </a:p>
        </p:txBody>
      </p:sp>
      <p:pic>
        <p:nvPicPr>
          <p:cNvPr id="1026" name="Picture 1" descr="SGK Scan] ✓ Tập đọc: Người con của Tây Nguyên - Sách Giáo Khoa - Học Online  Cùng Sachgiaibaitap.com">
            <a:extLst>
              <a:ext uri="{FF2B5EF4-FFF2-40B4-BE49-F238E27FC236}">
                <a16:creationId xmlns:a16="http://schemas.microsoft.com/office/drawing/2014/main" xmlns="" id="{14D192A0-04A3-4583-848C-5B5A625D3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16075"/>
            <a:ext cx="4191000" cy="5241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D778AF8E-0082-429F-81CE-AF60C9A2B84A}"/>
              </a:ext>
            </a:extLst>
          </p:cNvPr>
          <p:cNvSpPr>
            <a:spLocks noChangeArrowheads="1"/>
          </p:cNvSpPr>
          <p:nvPr/>
        </p:nvSpPr>
        <p:spPr bwMode="auto">
          <a:xfrm>
            <a:off x="533400" y="1158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SGK Scan] ✓ Tập đọc: Người con của Tây Nguyên - Sách Giáo Khoa - Học Online  Cùng Sachgiaibaitap.com">
            <a:extLst>
              <a:ext uri="{FF2B5EF4-FFF2-40B4-BE49-F238E27FC236}">
                <a16:creationId xmlns:a16="http://schemas.microsoft.com/office/drawing/2014/main" xmlns="" id="{D407499E-A5BA-41AA-A950-9C5B36E94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14215"/>
            <a:ext cx="4114800" cy="524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0_2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6"/>
          <p:cNvSpPr>
            <a:spLocks noChangeArrowheads="1"/>
          </p:cNvSpPr>
          <p:nvPr/>
        </p:nvSpPr>
        <p:spPr bwMode="auto">
          <a:xfrm>
            <a:off x="609600" y="23813"/>
            <a:ext cx="7924800" cy="762000"/>
          </a:xfrm>
          <a:prstGeom prst="rect">
            <a:avLst/>
          </a:prstGeom>
          <a:solidFill>
            <a:schemeClr val="bg1"/>
          </a:solidFill>
          <a:ln w="9525">
            <a:solidFill>
              <a:schemeClr val="bg1"/>
            </a:solidFill>
            <a:miter lim="800000"/>
            <a:headEnd/>
            <a:tailEnd/>
          </a:ln>
        </p:spPr>
        <p:txBody>
          <a:bodyPr wrap="none" anchor="ctr"/>
          <a:lstStyle/>
          <a:p>
            <a:pPr algn="ctr" eaLnBrk="1" hangingPunct="1"/>
            <a:r>
              <a:rPr lang="en-US" altLang="en-US" sz="2800" b="1">
                <a:solidFill>
                  <a:srgbClr val="FF0000"/>
                </a:solidFill>
                <a:latin typeface="Century Schoolbook" pitchFamily="18" charset="0"/>
              </a:rPr>
              <a:t>Nơi đặt tượng đài anh hùng Núp tỉnh Gia Lai</a:t>
            </a:r>
          </a:p>
          <a:p>
            <a:pPr algn="ctr" eaLnBrk="1" hangingPunct="1"/>
            <a:r>
              <a:rPr lang="en-US" altLang="en-US" sz="2800" b="1">
                <a:solidFill>
                  <a:srgbClr val="FF0000"/>
                </a:solidFill>
                <a:latin typeface="Century Schoolbook" pitchFamily="18" charset="0"/>
              </a:rPr>
              <a:t>Mừng anh hùng Núp 100 tuổi</a:t>
            </a:r>
          </a:p>
        </p:txBody>
      </p:sp>
      <p:pic>
        <p:nvPicPr>
          <p:cNvPr id="28677" name="Picture 5"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067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plus(in)">
                                      <p:cBhvr>
                                        <p:cTn id="12" dur="20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diamond(in)">
                                      <p:cBhvr>
                                        <p:cTn id="17"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p:cNvSpPr/>
          <p:nvPr/>
        </p:nvSpPr>
        <p:spPr>
          <a:xfrm>
            <a:off x="2209800" y="457200"/>
            <a:ext cx="6400800" cy="32766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itchFamily="18" charset="0"/>
                <a:cs typeface="Times New Roman" pitchFamily="18" charset="0"/>
              </a:rPr>
              <a:t>Củng cố - Dặn dò</a:t>
            </a:r>
          </a:p>
        </p:txBody>
      </p:sp>
    </p:spTree>
  </p:cSld>
  <p:clrMapOvr>
    <a:masterClrMapping/>
  </p:clrMapOvr>
  <p:transition spd="slow">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b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65760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10"/>
          <p:cNvSpPr>
            <a:spLocks noChangeArrowheads="1"/>
          </p:cNvSpPr>
          <p:nvPr/>
        </p:nvSpPr>
        <p:spPr bwMode="auto">
          <a:xfrm>
            <a:off x="5748338" y="4876800"/>
            <a:ext cx="2252662" cy="533400"/>
          </a:xfrm>
          <a:prstGeom prst="rightArrow">
            <a:avLst>
              <a:gd name="adj1" fmla="val 61667"/>
              <a:gd name="adj2" fmla="val 107912"/>
            </a:avLst>
          </a:prstGeom>
          <a:solidFill>
            <a:schemeClr val="tx1">
              <a:lumMod val="65000"/>
              <a:lumOff val="35000"/>
            </a:schemeClr>
          </a:solidFill>
          <a:ln w="12700">
            <a:solidFill>
              <a:srgbClr val="FFFFFF"/>
            </a:solidFill>
            <a:miter lim="800000"/>
            <a:headEnd/>
            <a:tailEnd/>
          </a:ln>
          <a:effectLst>
            <a:outerShdw dist="56796" dir="3806097" algn="ctr" rotWithShape="0">
              <a:schemeClr val="bg1"/>
            </a:outerShdw>
          </a:effectLst>
        </p:spPr>
        <p:txBody>
          <a:bodyPr wrap="none" anchor="ctr"/>
          <a:lstStyle/>
          <a:p>
            <a:pPr algn="ctr" eaLnBrk="1" fontAlgn="auto" hangingPunct="1">
              <a:spcBef>
                <a:spcPts val="0"/>
              </a:spcBef>
              <a:spcAft>
                <a:spcPts val="0"/>
              </a:spcAft>
              <a:defRPr/>
            </a:pPr>
            <a:r>
              <a:rPr lang="en-US" b="1" dirty="0">
                <a:solidFill>
                  <a:schemeClr val="bg1"/>
                </a:solidFill>
                <a:latin typeface="+mn-lt"/>
                <a:cs typeface="+mn-cs"/>
              </a:rPr>
              <a:t>Tây Nguyên</a:t>
            </a:r>
          </a:p>
        </p:txBody>
      </p:sp>
      <p:pic>
        <p:nvPicPr>
          <p:cNvPr id="2" name="Picture 4" descr="DSC0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2667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2"/>
          <p:cNvSpPr txBox="1">
            <a:spLocks noChangeArrowheads="1"/>
          </p:cNvSpPr>
          <p:nvPr/>
        </p:nvSpPr>
        <p:spPr bwMode="auto">
          <a:xfrm>
            <a:off x="0" y="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Thứ Hai ngày 13 tháng 12 năm 2021</a:t>
            </a:r>
            <a:endParaRPr lang="en-US" altLang="en-US">
              <a:solidFill>
                <a:srgbClr val="002060"/>
              </a:solidFill>
              <a:latin typeface="Times New Roman" pitchFamily="18" charset="0"/>
              <a:cs typeface="Times New Roman" pitchFamily="18" charset="0"/>
            </a:endParaRPr>
          </a:p>
        </p:txBody>
      </p:sp>
      <p:sp>
        <p:nvSpPr>
          <p:cNvPr id="15366" name="Text Box 13"/>
          <p:cNvSpPr txBox="1">
            <a:spLocks noChangeArrowheads="1"/>
          </p:cNvSpPr>
          <p:nvPr/>
        </p:nvSpPr>
        <p:spPr bwMode="auto">
          <a:xfrm>
            <a:off x="0" y="45273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a:r>
              <a:rPr lang="en-US" altLang="en-US" b="1">
                <a:solidFill>
                  <a:srgbClr val="002060"/>
                </a:solidFill>
                <a:latin typeface="Times New Roman" pitchFamily="18" charset="0"/>
                <a:cs typeface="Times New Roman" pitchFamily="18" charset="0"/>
              </a:rPr>
              <a:t>Tập đọc – Kể chuyện</a:t>
            </a:r>
            <a:endParaRPr lang="en-US" altLang="en-US">
              <a:solidFill>
                <a:srgbClr val="002060"/>
              </a:solidFill>
              <a:latin typeface="Times New Roman" pitchFamily="18" charset="0"/>
              <a:cs typeface="Times New Roman" pitchFamily="18" charset="0"/>
            </a:endParaRPr>
          </a:p>
        </p:txBody>
      </p:sp>
      <p:pic>
        <p:nvPicPr>
          <p:cNvPr id="15367" name="Picture 2" descr="AnhHungN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828800"/>
            <a:ext cx="2819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 Box 15"/>
          <p:cNvSpPr txBox="1">
            <a:spLocks noChangeArrowheads="1"/>
          </p:cNvSpPr>
          <p:nvPr/>
        </p:nvSpPr>
        <p:spPr bwMode="auto">
          <a:xfrm>
            <a:off x="0" y="838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eaLnBrk="1" hangingPunct="1">
              <a:spcBef>
                <a:spcPct val="50000"/>
              </a:spcBef>
            </a:pPr>
            <a:r>
              <a:rPr lang="en-US" altLang="en-US" sz="3000" b="1">
                <a:solidFill>
                  <a:srgbClr val="FF0000"/>
                </a:solidFill>
                <a:latin typeface="Times New Roman" pitchFamily="18" charset="0"/>
                <a:cs typeface="Times New Roman" pitchFamily="18" charset="0"/>
              </a:rPr>
              <a:t>Người con của Tây Nguyên</a:t>
            </a:r>
          </a:p>
        </p:txBody>
      </p:sp>
    </p:spTree>
    <p:extLst>
      <p:ext uri="{BB962C8B-B14F-4D97-AF65-F5344CB8AC3E}">
        <p14:creationId xmlns:p14="http://schemas.microsoft.com/office/powerpoint/2010/main" val="3389288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fade">
                                      <p:cBhvr>
                                        <p:cTn id="19" dur="1000"/>
                                        <p:tgtEl>
                                          <p:spTgt spid="15367"/>
                                        </p:tgtEl>
                                      </p:cBhvr>
                                    </p:animEffect>
                                    <p:anim calcmode="lin" valueType="num">
                                      <p:cBhvr>
                                        <p:cTn id="20" dur="1000" fill="hold"/>
                                        <p:tgtEl>
                                          <p:spTgt spid="15367"/>
                                        </p:tgtEl>
                                        <p:attrNameLst>
                                          <p:attrName>ppt_x</p:attrName>
                                        </p:attrNameLst>
                                      </p:cBhvr>
                                      <p:tavLst>
                                        <p:tav tm="0">
                                          <p:val>
                                            <p:strVal val="#ppt_x"/>
                                          </p:val>
                                        </p:tav>
                                        <p:tav tm="100000">
                                          <p:val>
                                            <p:strVal val="#ppt_x"/>
                                          </p:val>
                                        </p:tav>
                                      </p:tavLst>
                                    </p:anim>
                                    <p:anim calcmode="lin" valueType="num">
                                      <p:cBhvr>
                                        <p:cTn id="21" dur="1000" fill="hold"/>
                                        <p:tgtEl>
                                          <p:spTgt spid="1536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ubtitle 2"/>
          <p:cNvSpPr txBox="1">
            <a:spLocks/>
          </p:cNvSpPr>
          <p:nvPr/>
        </p:nvSpPr>
        <p:spPr bwMode="auto">
          <a:xfrm>
            <a:off x="1295400" y="2563813"/>
            <a:ext cx="6629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algn="ctr" eaLnBrk="1" hangingPunct="1">
              <a:spcBef>
                <a:spcPct val="20000"/>
              </a:spcBef>
            </a:pPr>
            <a:r>
              <a:rPr lang="en-US" altLang="en-US" sz="7200" b="1">
                <a:solidFill>
                  <a:srgbClr val="0000CC"/>
                </a:solidFill>
                <a:latin typeface="Times New Roman" pitchFamily="18" charset="0"/>
                <a:ea typeface="SimSun" pitchFamily="2" charset="-122"/>
                <a:cs typeface="Times New Roman" pitchFamily="18" charset="0"/>
              </a:rPr>
              <a:t>Luyện đọc câu, đoạn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12"/>
          <p:cNvSpPr txBox="1">
            <a:spLocks noChangeArrowheads="1"/>
          </p:cNvSpPr>
          <p:nvPr/>
        </p:nvSpPr>
        <p:spPr bwMode="auto">
          <a:xfrm>
            <a:off x="1447800" y="1227138"/>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Luyện đọc</a:t>
            </a:r>
          </a:p>
        </p:txBody>
      </p:sp>
      <p:sp>
        <p:nvSpPr>
          <p:cNvPr id="5127" name="Text Box 14">
            <a:hlinkClick r:id="rId3" action="ppaction://hlinksldjump"/>
          </p:cNvPr>
          <p:cNvSpPr txBox="1">
            <a:spLocks noChangeArrowheads="1"/>
          </p:cNvSpPr>
          <p:nvPr/>
        </p:nvSpPr>
        <p:spPr bwMode="auto">
          <a:xfrm>
            <a:off x="4953000" y="1247775"/>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spcBef>
                <a:spcPct val="50000"/>
              </a:spcBef>
            </a:pPr>
            <a:r>
              <a:rPr lang="en-US" altLang="en-US" sz="2800" b="1">
                <a:solidFill>
                  <a:srgbClr val="1A0597"/>
                </a:solidFill>
                <a:latin typeface="Times New Roman" pitchFamily="18" charset="0"/>
                <a:cs typeface="Times New Roman" pitchFamily="18" charset="0"/>
              </a:rPr>
              <a:t>       Giải nghĩa từ</a:t>
            </a:r>
            <a:endParaRPr lang="en-US" altLang="en-US" b="1" u="sng">
              <a:solidFill>
                <a:srgbClr val="0000FF"/>
              </a:solidFill>
              <a:latin typeface="Times New Roman" pitchFamily="18" charset="0"/>
              <a:cs typeface="Times New Roman" pitchFamily="18" charset="0"/>
            </a:endParaRPr>
          </a:p>
        </p:txBody>
      </p:sp>
      <p:sp>
        <p:nvSpPr>
          <p:cNvPr id="5128" name="Line 15"/>
          <p:cNvSpPr>
            <a:spLocks noChangeShapeType="1"/>
          </p:cNvSpPr>
          <p:nvPr/>
        </p:nvSpPr>
        <p:spPr bwMode="auto">
          <a:xfrm>
            <a:off x="5105400" y="1447800"/>
            <a:ext cx="0" cy="4648200"/>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endParaRPr lang="en-US">
              <a:solidFill>
                <a:srgbClr val="800080"/>
              </a:solidFill>
            </a:endParaRPr>
          </a:p>
        </p:txBody>
      </p:sp>
      <p:sp>
        <p:nvSpPr>
          <p:cNvPr id="5142" name="Text Box 13"/>
          <p:cNvSpPr txBox="1">
            <a:spLocks noChangeArrowheads="1"/>
          </p:cNvSpPr>
          <p:nvPr/>
        </p:nvSpPr>
        <p:spPr bwMode="auto">
          <a:xfrm>
            <a:off x="76199" y="1827213"/>
            <a:ext cx="121920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spcBef>
                <a:spcPct val="50000"/>
              </a:spcBef>
            </a:pPr>
            <a:r>
              <a:rPr lang="en-US" altLang="en-US" sz="2800" b="1">
                <a:solidFill>
                  <a:srgbClr val="FF0000"/>
                </a:solidFill>
                <a:latin typeface="Times New Roman" pitchFamily="18" charset="0"/>
                <a:cs typeface="Times New Roman" pitchFamily="18" charset="0"/>
              </a:rPr>
              <a:t>Từ:</a:t>
            </a:r>
          </a:p>
        </p:txBody>
      </p:sp>
      <p:sp>
        <p:nvSpPr>
          <p:cNvPr id="7176" name="Text Box 13"/>
          <p:cNvSpPr txBox="1">
            <a:spLocks noChangeArrowheads="1"/>
          </p:cNvSpPr>
          <p:nvPr/>
        </p:nvSpPr>
        <p:spPr bwMode="auto">
          <a:xfrm>
            <a:off x="108744" y="3390899"/>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spcBef>
                <a:spcPct val="50000"/>
              </a:spcBef>
            </a:pPr>
            <a:r>
              <a:rPr lang="en-US" altLang="en-US" sz="2800" b="1">
                <a:solidFill>
                  <a:srgbClr val="FF0000"/>
                </a:solidFill>
                <a:latin typeface="Times New Roman" pitchFamily="18" charset="0"/>
                <a:cs typeface="Times New Roman" pitchFamily="18" charset="0"/>
              </a:rPr>
              <a:t>Câu:</a:t>
            </a:r>
          </a:p>
        </p:txBody>
      </p:sp>
      <p:sp>
        <p:nvSpPr>
          <p:cNvPr id="22" name="Text Box 14"/>
          <p:cNvSpPr txBox="1">
            <a:spLocks noChangeArrowheads="1"/>
          </p:cNvSpPr>
          <p:nvPr/>
        </p:nvSpPr>
        <p:spPr bwMode="auto">
          <a:xfrm>
            <a:off x="2665413" y="-76200"/>
            <a:ext cx="39322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spcBef>
                <a:spcPct val="50000"/>
              </a:spcBef>
            </a:pPr>
            <a:r>
              <a:rPr lang="en-US" altLang="en-US" sz="2800" b="1">
                <a:solidFill>
                  <a:srgbClr val="002060"/>
                </a:solidFill>
                <a:latin typeface="Times New Roman" pitchFamily="18" charset="0"/>
                <a:cs typeface="Times New Roman" pitchFamily="18" charset="0"/>
              </a:rPr>
              <a:t>Tập đọc – kể chuyện</a:t>
            </a:r>
            <a:r>
              <a:rPr lang="en-US" altLang="en-US" sz="3200" b="1">
                <a:solidFill>
                  <a:srgbClr val="002060"/>
                </a:solidFill>
                <a:latin typeface="Times New Roman" pitchFamily="18" charset="0"/>
                <a:cs typeface="Times New Roman" pitchFamily="18" charset="0"/>
              </a:rPr>
              <a:t>:</a:t>
            </a:r>
          </a:p>
        </p:txBody>
      </p:sp>
      <p:sp>
        <p:nvSpPr>
          <p:cNvPr id="23" name="Text Box 15"/>
          <p:cNvSpPr txBox="1">
            <a:spLocks noChangeArrowheads="1"/>
          </p:cNvSpPr>
          <p:nvPr/>
        </p:nvSpPr>
        <p:spPr bwMode="auto">
          <a:xfrm>
            <a:off x="2057400" y="381000"/>
            <a:ext cx="5294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spcBef>
                <a:spcPct val="50000"/>
              </a:spcBef>
            </a:pPr>
            <a:r>
              <a:rPr lang="en-US" altLang="en-US" sz="3200" b="1">
                <a:solidFill>
                  <a:srgbClr val="FF0000"/>
                </a:solidFill>
                <a:latin typeface="Times New Roman" pitchFamily="18" charset="0"/>
                <a:cs typeface="Times New Roman" pitchFamily="18" charset="0"/>
              </a:rPr>
              <a:t>Người con của Tây Nguyên</a:t>
            </a:r>
          </a:p>
        </p:txBody>
      </p:sp>
      <p:sp>
        <p:nvSpPr>
          <p:cNvPr id="38" name="TextBox 37"/>
          <p:cNvSpPr txBox="1">
            <a:spLocks noChangeArrowheads="1"/>
          </p:cNvSpPr>
          <p:nvPr/>
        </p:nvSpPr>
        <p:spPr bwMode="auto">
          <a:xfrm>
            <a:off x="1022350" y="1822450"/>
            <a:ext cx="1827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800000"/>
                </a:solidFill>
                <a:latin typeface="Times New Roman" pitchFamily="18" charset="0"/>
                <a:cs typeface="Times New Roman" pitchFamily="18" charset="0"/>
              </a:rPr>
              <a:t> Bok </a:t>
            </a:r>
            <a:r>
              <a:rPr lang="en-US" altLang="en-US" sz="2800" b="1">
                <a:solidFill>
                  <a:srgbClr val="003300"/>
                </a:solidFill>
                <a:latin typeface="Times New Roman" pitchFamily="18" charset="0"/>
                <a:cs typeface="Times New Roman" pitchFamily="18" charset="0"/>
              </a:rPr>
              <a:t>Pa</a:t>
            </a:r>
            <a:r>
              <a:rPr lang="en-US" altLang="en-US" sz="2800" b="1">
                <a:solidFill>
                  <a:srgbClr val="800000"/>
                </a:solidFill>
                <a:latin typeface="Times New Roman" pitchFamily="18" charset="0"/>
                <a:cs typeface="Times New Roman" pitchFamily="18" charset="0"/>
              </a:rPr>
              <a:t>,</a:t>
            </a:r>
            <a:endParaRPr lang="en-SG" altLang="en-US" sz="2800" b="1">
              <a:solidFill>
                <a:srgbClr val="800000"/>
              </a:solidFill>
            </a:endParaRPr>
          </a:p>
        </p:txBody>
      </p:sp>
      <p:sp>
        <p:nvSpPr>
          <p:cNvPr id="39" name="TextBox 38"/>
          <p:cNvSpPr txBox="1">
            <a:spLocks noChangeArrowheads="1"/>
          </p:cNvSpPr>
          <p:nvPr/>
        </p:nvSpPr>
        <p:spPr bwMode="auto">
          <a:xfrm>
            <a:off x="2420938" y="1795463"/>
            <a:ext cx="19986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800000"/>
                </a:solidFill>
                <a:latin typeface="Times New Roman" pitchFamily="18" charset="0"/>
              </a:rPr>
              <a:t>qu</a:t>
            </a:r>
            <a:r>
              <a:rPr lang="en-US" altLang="en-US" sz="2800" b="1">
                <a:solidFill>
                  <a:srgbClr val="003300"/>
                </a:solidFill>
                <a:latin typeface="Times New Roman" pitchFamily="18" charset="0"/>
              </a:rPr>
              <a:t>ai</a:t>
            </a:r>
            <a:r>
              <a:rPr lang="en-US" altLang="en-US" sz="2800" b="1">
                <a:solidFill>
                  <a:srgbClr val="800000"/>
                </a:solidFill>
                <a:latin typeface="Times New Roman" pitchFamily="18" charset="0"/>
              </a:rPr>
              <a:t> </a:t>
            </a:r>
            <a:r>
              <a:rPr lang="en-US" altLang="en-US" sz="2800" b="1">
                <a:solidFill>
                  <a:srgbClr val="003300"/>
                </a:solidFill>
                <a:latin typeface="Times New Roman" pitchFamily="18" charset="0"/>
              </a:rPr>
              <a:t>súng</a:t>
            </a:r>
            <a:r>
              <a:rPr lang="en-US" altLang="en-US" sz="2800" b="1">
                <a:solidFill>
                  <a:srgbClr val="800000"/>
                </a:solidFill>
                <a:latin typeface="Times New Roman" pitchFamily="18" charset="0"/>
                <a:cs typeface="Times New Roman" pitchFamily="18" charset="0"/>
              </a:rPr>
              <a:t>, </a:t>
            </a:r>
            <a:endParaRPr lang="en-SG" altLang="en-US" sz="2800" b="1">
              <a:solidFill>
                <a:srgbClr val="800000"/>
              </a:solidFill>
            </a:endParaRPr>
          </a:p>
        </p:txBody>
      </p:sp>
      <p:sp>
        <p:nvSpPr>
          <p:cNvPr id="43" name="TextBox 42"/>
          <p:cNvSpPr txBox="1">
            <a:spLocks noChangeArrowheads="1"/>
          </p:cNvSpPr>
          <p:nvPr/>
        </p:nvSpPr>
        <p:spPr bwMode="auto">
          <a:xfrm>
            <a:off x="852488" y="2362200"/>
            <a:ext cx="2514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003300"/>
                </a:solidFill>
                <a:latin typeface="Times New Roman" pitchFamily="18" charset="0"/>
                <a:cs typeface="Times New Roman" pitchFamily="18" charset="0"/>
              </a:rPr>
              <a:t>Ông sao</a:t>
            </a:r>
            <a:r>
              <a:rPr lang="en-US" altLang="en-US" sz="2800" b="1">
                <a:solidFill>
                  <a:srgbClr val="800000"/>
                </a:solidFill>
                <a:latin typeface="Times New Roman" pitchFamily="18" charset="0"/>
                <a:cs typeface="Times New Roman" pitchFamily="18" charset="0"/>
              </a:rPr>
              <a:t> Rua, </a:t>
            </a:r>
            <a:endParaRPr lang="en-SG" altLang="en-US" sz="2800" b="1">
              <a:solidFill>
                <a:srgbClr val="800000"/>
              </a:solidFill>
            </a:endParaRPr>
          </a:p>
        </p:txBody>
      </p:sp>
      <p:sp>
        <p:nvSpPr>
          <p:cNvPr id="44" name="TextBox 43"/>
          <p:cNvSpPr txBox="1">
            <a:spLocks noChangeArrowheads="1"/>
          </p:cNvSpPr>
          <p:nvPr/>
        </p:nvSpPr>
        <p:spPr bwMode="auto">
          <a:xfrm>
            <a:off x="2952750" y="23622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800000"/>
                </a:solidFill>
                <a:latin typeface="Times New Roman" pitchFamily="18" charset="0"/>
                <a:cs typeface="Times New Roman" pitchFamily="18" charset="0"/>
              </a:rPr>
              <a:t>Kông </a:t>
            </a:r>
            <a:r>
              <a:rPr lang="en-US" altLang="en-US" sz="2800" b="1">
                <a:solidFill>
                  <a:srgbClr val="003300"/>
                </a:solidFill>
                <a:latin typeface="Times New Roman" pitchFamily="18" charset="0"/>
                <a:cs typeface="Times New Roman" pitchFamily="18" charset="0"/>
              </a:rPr>
              <a:t>Hoa</a:t>
            </a:r>
            <a:endParaRPr lang="en-SG" altLang="en-US" sz="2800" b="1">
              <a:solidFill>
                <a:srgbClr val="003300"/>
              </a:solidFill>
            </a:endParaRPr>
          </a:p>
        </p:txBody>
      </p:sp>
      <p:sp>
        <p:nvSpPr>
          <p:cNvPr id="47" name="TextBox 46"/>
          <p:cNvSpPr txBox="1">
            <a:spLocks noChangeArrowheads="1"/>
          </p:cNvSpPr>
          <p:nvPr/>
        </p:nvSpPr>
        <p:spPr bwMode="auto">
          <a:xfrm>
            <a:off x="2986088" y="2905125"/>
            <a:ext cx="232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800000"/>
                </a:solidFill>
                <a:latin typeface="Times New Roman" pitchFamily="18" charset="0"/>
                <a:cs typeface="Times New Roman" pitchFamily="18" charset="0"/>
              </a:rPr>
              <a:t>Bok </a:t>
            </a:r>
            <a:r>
              <a:rPr lang="en-US" altLang="en-US" sz="2800" b="1">
                <a:solidFill>
                  <a:srgbClr val="003300"/>
                </a:solidFill>
                <a:latin typeface="Times New Roman" pitchFamily="18" charset="0"/>
                <a:cs typeface="Times New Roman" pitchFamily="18" charset="0"/>
              </a:rPr>
              <a:t>Hồ.</a:t>
            </a:r>
            <a:r>
              <a:rPr lang="en-US" altLang="en-US" sz="2800" b="1">
                <a:solidFill>
                  <a:srgbClr val="800000"/>
                </a:solidFill>
                <a:latin typeface="Times New Roman" pitchFamily="18" charset="0"/>
                <a:cs typeface="Times New Roman" pitchFamily="18" charset="0"/>
              </a:rPr>
              <a:t> </a:t>
            </a:r>
          </a:p>
        </p:txBody>
      </p:sp>
      <p:sp>
        <p:nvSpPr>
          <p:cNvPr id="48" name="TextBox 47"/>
          <p:cNvSpPr txBox="1">
            <a:spLocks noChangeArrowheads="1"/>
          </p:cNvSpPr>
          <p:nvPr/>
        </p:nvSpPr>
        <p:spPr bwMode="auto">
          <a:xfrm>
            <a:off x="838200" y="2905125"/>
            <a:ext cx="265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003300"/>
                </a:solidFill>
                <a:latin typeface="Times New Roman" pitchFamily="18" charset="0"/>
                <a:cs typeface="Times New Roman" pitchFamily="18" charset="0"/>
              </a:rPr>
              <a:t>h</a:t>
            </a:r>
            <a:r>
              <a:rPr lang="en-US" altLang="en-US" sz="2800" b="1">
                <a:solidFill>
                  <a:srgbClr val="800000"/>
                </a:solidFill>
                <a:latin typeface="Times New Roman" pitchFamily="18" charset="0"/>
                <a:cs typeface="Times New Roman" pitchFamily="18" charset="0"/>
              </a:rPr>
              <a:t>uân </a:t>
            </a:r>
            <a:r>
              <a:rPr lang="en-US" altLang="en-US" sz="2800" b="1">
                <a:solidFill>
                  <a:srgbClr val="003300"/>
                </a:solidFill>
                <a:latin typeface="Times New Roman" pitchFamily="18" charset="0"/>
                <a:cs typeface="Times New Roman" pitchFamily="18" charset="0"/>
              </a:rPr>
              <a:t>chương</a:t>
            </a:r>
            <a:r>
              <a:rPr lang="en-US" altLang="en-US" sz="2800" b="1">
                <a:solidFill>
                  <a:srgbClr val="800000"/>
                </a:solidFill>
                <a:latin typeface="Times New Roman" pitchFamily="18" charset="0"/>
                <a:cs typeface="Times New Roman" pitchFamily="18" charset="0"/>
              </a:rPr>
              <a:t>,</a:t>
            </a:r>
            <a:endParaRPr lang="en-SG" altLang="en-US" sz="2800" b="1">
              <a:solidFill>
                <a:srgbClr val="800000"/>
              </a:solidFill>
              <a:latin typeface="Times New Roman" pitchFamily="18" charset="0"/>
              <a:cs typeface="Times New Roman" pitchFamily="18" charset="0"/>
            </a:endParaRPr>
          </a:p>
        </p:txBody>
      </p:sp>
      <p:sp>
        <p:nvSpPr>
          <p:cNvPr id="5141" name="TextBox 1"/>
          <p:cNvSpPr txBox="1">
            <a:spLocks noChangeArrowheads="1"/>
          </p:cNvSpPr>
          <p:nvPr/>
        </p:nvSpPr>
        <p:spPr bwMode="auto">
          <a:xfrm>
            <a:off x="5441950" y="351155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800080"/>
                </a:solidFill>
                <a:latin typeface="Times New Roman" pitchFamily="18" charset="0"/>
              </a:rPr>
              <a:t>- lũ làng</a:t>
            </a:r>
            <a:endParaRPr lang="en-US" altLang="en-US" sz="2800" b="1" u="sng">
              <a:solidFill>
                <a:srgbClr val="800080"/>
              </a:solidFill>
              <a:latin typeface="Times New Roman" pitchFamily="18" charset="0"/>
              <a:cs typeface="Times New Roman" pitchFamily="18" charset="0"/>
            </a:endParaRPr>
          </a:p>
        </p:txBody>
      </p:sp>
      <p:sp>
        <p:nvSpPr>
          <p:cNvPr id="56" name="Text Box 20">
            <a:hlinkClick r:id="rId4" action="ppaction://hlinksldjump"/>
          </p:cNvPr>
          <p:cNvSpPr txBox="1">
            <a:spLocks noChangeArrowheads="1"/>
          </p:cNvSpPr>
          <p:nvPr/>
        </p:nvSpPr>
        <p:spPr bwMode="auto">
          <a:xfrm>
            <a:off x="5445125" y="1882775"/>
            <a:ext cx="3775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spcBef>
                <a:spcPct val="50000"/>
              </a:spcBef>
            </a:pPr>
            <a:r>
              <a:rPr lang="en-US" altLang="en-US" sz="2800" b="1" i="1">
                <a:solidFill>
                  <a:srgbClr val="800080"/>
                </a:solidFill>
                <a:latin typeface="Times New Roman" pitchFamily="18" charset="0"/>
                <a:cs typeface="Times New Roman" pitchFamily="18" charset="0"/>
              </a:rPr>
              <a:t>- </a:t>
            </a:r>
            <a:r>
              <a:rPr lang="en-US" altLang="en-US" sz="2800" b="1">
                <a:solidFill>
                  <a:srgbClr val="800080"/>
                </a:solidFill>
                <a:latin typeface="Times New Roman" pitchFamily="18" charset="0"/>
              </a:rPr>
              <a:t>Núp</a:t>
            </a:r>
            <a:endParaRPr lang="en-US" altLang="en-US" sz="2800" b="1">
              <a:solidFill>
                <a:srgbClr val="800080"/>
              </a:solidFill>
              <a:latin typeface="Times New Roman" pitchFamily="18" charset="0"/>
              <a:cs typeface="Times New Roman" pitchFamily="18" charset="0"/>
            </a:endParaRPr>
          </a:p>
        </p:txBody>
      </p:sp>
      <p:sp>
        <p:nvSpPr>
          <p:cNvPr id="57" name="Text Box 21">
            <a:hlinkClick r:id="rId4" action="ppaction://hlinksldjump"/>
          </p:cNvPr>
          <p:cNvSpPr txBox="1">
            <a:spLocks noChangeArrowheads="1"/>
          </p:cNvSpPr>
          <p:nvPr/>
        </p:nvSpPr>
        <p:spPr bwMode="auto">
          <a:xfrm>
            <a:off x="5429250" y="2430463"/>
            <a:ext cx="24526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spcBef>
                <a:spcPct val="50000"/>
              </a:spcBef>
            </a:pPr>
            <a:r>
              <a:rPr lang="en-US" altLang="en-US" sz="2800" b="1" i="1">
                <a:solidFill>
                  <a:srgbClr val="800080"/>
                </a:solidFill>
                <a:latin typeface="Times New Roman" pitchFamily="18" charset="0"/>
                <a:cs typeface="Times New Roman" pitchFamily="18" charset="0"/>
              </a:rPr>
              <a:t>- </a:t>
            </a:r>
            <a:r>
              <a:rPr lang="en-US" altLang="en-US" sz="2800" b="1">
                <a:solidFill>
                  <a:srgbClr val="800080"/>
                </a:solidFill>
                <a:latin typeface="Times New Roman" pitchFamily="18" charset="0"/>
              </a:rPr>
              <a:t>Bok</a:t>
            </a:r>
            <a:endParaRPr lang="en-US" altLang="en-US" sz="2800" b="1" i="1">
              <a:solidFill>
                <a:srgbClr val="800080"/>
              </a:solidFill>
              <a:latin typeface="Times New Roman" pitchFamily="18" charset="0"/>
              <a:cs typeface="Times New Roman" pitchFamily="18" charset="0"/>
            </a:endParaRPr>
          </a:p>
        </p:txBody>
      </p:sp>
      <p:sp>
        <p:nvSpPr>
          <p:cNvPr id="58" name="Text Box 22">
            <a:hlinkClick r:id="rId5" action="ppaction://hlinksldjump"/>
          </p:cNvPr>
          <p:cNvSpPr txBox="1">
            <a:spLocks noChangeArrowheads="1"/>
          </p:cNvSpPr>
          <p:nvPr/>
        </p:nvSpPr>
        <p:spPr bwMode="auto">
          <a:xfrm>
            <a:off x="5454650" y="2952750"/>
            <a:ext cx="31781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spcBef>
                <a:spcPct val="50000"/>
              </a:spcBef>
            </a:pPr>
            <a:r>
              <a:rPr lang="en-US" altLang="en-US" sz="2800" b="1" i="1">
                <a:solidFill>
                  <a:srgbClr val="800080"/>
                </a:solidFill>
                <a:latin typeface="Times New Roman" pitchFamily="18" charset="0"/>
                <a:cs typeface="Times New Roman" pitchFamily="18" charset="0"/>
              </a:rPr>
              <a:t>- </a:t>
            </a:r>
            <a:r>
              <a:rPr lang="en-US" altLang="en-US" sz="2800" b="1">
                <a:solidFill>
                  <a:srgbClr val="800080"/>
                </a:solidFill>
                <a:latin typeface="Times New Roman" pitchFamily="18" charset="0"/>
              </a:rPr>
              <a:t>càn quét</a:t>
            </a:r>
            <a:endParaRPr lang="en-US" altLang="en-US" sz="2800" b="1" i="1">
              <a:solidFill>
                <a:srgbClr val="800080"/>
              </a:solidFill>
              <a:latin typeface="Times New Roman" pitchFamily="18" charset="0"/>
              <a:cs typeface="Times New Roman" pitchFamily="18" charset="0"/>
            </a:endParaRPr>
          </a:p>
        </p:txBody>
      </p:sp>
      <p:sp>
        <p:nvSpPr>
          <p:cNvPr id="34" name="TextBox 1"/>
          <p:cNvSpPr txBox="1">
            <a:spLocks noChangeArrowheads="1"/>
          </p:cNvSpPr>
          <p:nvPr/>
        </p:nvSpPr>
        <p:spPr bwMode="auto">
          <a:xfrm>
            <a:off x="5445124" y="4038600"/>
            <a:ext cx="3470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800080"/>
                </a:solidFill>
                <a:latin typeface="Times New Roman" pitchFamily="18" charset="0"/>
              </a:rPr>
              <a:t>- sao Rua (Tua Rua)</a:t>
            </a:r>
            <a:endParaRPr lang="en-US" altLang="en-US" sz="2800" b="1" u="sng">
              <a:solidFill>
                <a:srgbClr val="800080"/>
              </a:solidFill>
              <a:latin typeface="Times New Roman" pitchFamily="18" charset="0"/>
              <a:cs typeface="Times New Roman" pitchFamily="18" charset="0"/>
            </a:endParaRPr>
          </a:p>
        </p:txBody>
      </p:sp>
      <p:sp>
        <p:nvSpPr>
          <p:cNvPr id="35" name="TextBox 1"/>
          <p:cNvSpPr txBox="1">
            <a:spLocks noChangeArrowheads="1"/>
          </p:cNvSpPr>
          <p:nvPr/>
        </p:nvSpPr>
        <p:spPr bwMode="auto">
          <a:xfrm>
            <a:off x="5473700" y="4614863"/>
            <a:ext cx="260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800080"/>
                </a:solidFill>
                <a:latin typeface="Times New Roman" pitchFamily="18" charset="0"/>
              </a:rPr>
              <a:t>- mạnh hung</a:t>
            </a:r>
            <a:endParaRPr lang="en-US" altLang="en-US" sz="2800" b="1" u="sng">
              <a:solidFill>
                <a:srgbClr val="800080"/>
              </a:solidFill>
              <a:latin typeface="Times New Roman" pitchFamily="18" charset="0"/>
              <a:cs typeface="Times New Roman" pitchFamily="18" charset="0"/>
            </a:endParaRPr>
          </a:p>
        </p:txBody>
      </p:sp>
      <p:sp>
        <p:nvSpPr>
          <p:cNvPr id="36" name="TextBox 1"/>
          <p:cNvSpPr txBox="1">
            <a:spLocks noChangeArrowheads="1"/>
          </p:cNvSpPr>
          <p:nvPr/>
        </p:nvSpPr>
        <p:spPr bwMode="auto">
          <a:xfrm>
            <a:off x="5375275" y="5191125"/>
            <a:ext cx="308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1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defRPr>
            </a:lvl9pPr>
          </a:lstStyle>
          <a:p>
            <a:pPr eaLnBrk="1" hangingPunct="1"/>
            <a:r>
              <a:rPr lang="en-US" altLang="en-US" sz="2800" b="1">
                <a:solidFill>
                  <a:srgbClr val="800080"/>
                </a:solidFill>
                <a:latin typeface="Times New Roman" pitchFamily="18" charset="0"/>
                <a:cs typeface="Times New Roman" pitchFamily="18" charset="0"/>
              </a:rPr>
              <a:t> - người Thượng</a:t>
            </a:r>
          </a:p>
        </p:txBody>
      </p:sp>
      <p:sp>
        <p:nvSpPr>
          <p:cNvPr id="2" name="Rectangle 1"/>
          <p:cNvSpPr>
            <a:spLocks noChangeArrowheads="1"/>
          </p:cNvSpPr>
          <p:nvPr/>
        </p:nvSpPr>
        <p:spPr bwMode="auto">
          <a:xfrm>
            <a:off x="279400" y="4051300"/>
            <a:ext cx="4902200" cy="201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14000"/>
              </a:lnSpc>
              <a:spcBef>
                <a:spcPct val="50000"/>
              </a:spcBef>
            </a:pPr>
            <a:r>
              <a:rPr lang="en-US" altLang="en-US" sz="2800" b="1">
                <a:solidFill>
                  <a:srgbClr val="003300"/>
                </a:solidFill>
                <a:latin typeface="Times New Roman" pitchFamily="18" charset="0"/>
                <a:cs typeface="Times New Roman" pitchFamily="18" charset="0"/>
              </a:rPr>
              <a:t>Người Kinh,  người Thượng,   con gái,  con trai, người già, người trẻ  đoàn kết đánh giặc,  làm rẫy giỏi lắm.</a:t>
            </a:r>
            <a:endParaRPr lang="en-US" altLang="en-US" sz="2800">
              <a:solidFill>
                <a:srgbClr val="003300"/>
              </a:solidFill>
              <a:latin typeface="Times New Roman" pitchFamily="18" charset="0"/>
              <a:cs typeface="Times New Roman" pitchFamily="18" charset="0"/>
            </a:endParaRPr>
          </a:p>
        </p:txBody>
      </p:sp>
      <p:sp>
        <p:nvSpPr>
          <p:cNvPr id="25" name="Line 28"/>
          <p:cNvSpPr>
            <a:spLocks noChangeShapeType="1"/>
          </p:cNvSpPr>
          <p:nvPr/>
        </p:nvSpPr>
        <p:spPr bwMode="auto">
          <a:xfrm flipH="1">
            <a:off x="4583112" y="4724400"/>
            <a:ext cx="141288" cy="306387"/>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srgbClr val="003300"/>
              </a:solidFill>
            </a:endParaRPr>
          </a:p>
        </p:txBody>
      </p:sp>
      <p:sp>
        <p:nvSpPr>
          <p:cNvPr id="26" name="Line 28"/>
          <p:cNvSpPr>
            <a:spLocks noChangeShapeType="1"/>
          </p:cNvSpPr>
          <p:nvPr/>
        </p:nvSpPr>
        <p:spPr bwMode="auto">
          <a:xfrm flipH="1">
            <a:off x="1816100" y="5146675"/>
            <a:ext cx="165100" cy="263525"/>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srgbClr val="003300"/>
              </a:solidFill>
            </a:endParaRPr>
          </a:p>
        </p:txBody>
      </p:sp>
      <p:sp>
        <p:nvSpPr>
          <p:cNvPr id="27" name="Line 28"/>
          <p:cNvSpPr>
            <a:spLocks noChangeShapeType="1"/>
          </p:cNvSpPr>
          <p:nvPr/>
        </p:nvSpPr>
        <p:spPr bwMode="auto">
          <a:xfrm flipH="1">
            <a:off x="4724400" y="4230687"/>
            <a:ext cx="155575" cy="265113"/>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srgbClr val="800080"/>
              </a:solidFill>
            </a:endParaRPr>
          </a:p>
        </p:txBody>
      </p:sp>
      <p:sp>
        <p:nvSpPr>
          <p:cNvPr id="28" name="Line 28"/>
          <p:cNvSpPr>
            <a:spLocks noChangeShapeType="1"/>
          </p:cNvSpPr>
          <p:nvPr/>
        </p:nvSpPr>
        <p:spPr bwMode="auto">
          <a:xfrm flipH="1">
            <a:off x="1524000" y="4729162"/>
            <a:ext cx="163512" cy="293687"/>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srgbClr val="003300"/>
              </a:solidFill>
            </a:endParaRPr>
          </a:p>
        </p:txBody>
      </p:sp>
      <p:sp>
        <p:nvSpPr>
          <p:cNvPr id="29" name="Line 28"/>
          <p:cNvSpPr>
            <a:spLocks noChangeShapeType="1"/>
          </p:cNvSpPr>
          <p:nvPr/>
        </p:nvSpPr>
        <p:spPr bwMode="auto">
          <a:xfrm flipH="1">
            <a:off x="4876800" y="5181600"/>
            <a:ext cx="152400" cy="30480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srgbClr val="003300"/>
              </a:solidFill>
            </a:endParaRPr>
          </a:p>
        </p:txBody>
      </p:sp>
      <p:sp>
        <p:nvSpPr>
          <p:cNvPr id="31" name="Line 28"/>
          <p:cNvSpPr>
            <a:spLocks noChangeShapeType="1"/>
          </p:cNvSpPr>
          <p:nvPr/>
        </p:nvSpPr>
        <p:spPr bwMode="auto">
          <a:xfrm flipH="1">
            <a:off x="2286000" y="4173537"/>
            <a:ext cx="152400" cy="30480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srgbClr val="003300"/>
              </a:solidFill>
            </a:endParaRPr>
          </a:p>
        </p:txBody>
      </p:sp>
      <p:sp>
        <p:nvSpPr>
          <p:cNvPr id="32" name="Line 28"/>
          <p:cNvSpPr>
            <a:spLocks noChangeShapeType="1"/>
          </p:cNvSpPr>
          <p:nvPr/>
        </p:nvSpPr>
        <p:spPr bwMode="auto">
          <a:xfrm flipH="1">
            <a:off x="3048000" y="5638800"/>
            <a:ext cx="152400" cy="30480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srgbClr val="003300"/>
              </a:solidFill>
            </a:endParaRPr>
          </a:p>
        </p:txBody>
      </p:sp>
      <p:sp>
        <p:nvSpPr>
          <p:cNvPr id="33" name="Line 28"/>
          <p:cNvSpPr>
            <a:spLocks noChangeShapeType="1"/>
          </p:cNvSpPr>
          <p:nvPr/>
        </p:nvSpPr>
        <p:spPr bwMode="auto">
          <a:xfrm flipH="1">
            <a:off x="2971800" y="5638800"/>
            <a:ext cx="152400" cy="30480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srgbClr val="003300"/>
              </a:solidFill>
            </a:endParaRPr>
          </a:p>
        </p:txBody>
      </p:sp>
      <p:sp>
        <p:nvSpPr>
          <p:cNvPr id="40" name="Line 28"/>
          <p:cNvSpPr>
            <a:spLocks noChangeShapeType="1"/>
          </p:cNvSpPr>
          <p:nvPr/>
        </p:nvSpPr>
        <p:spPr bwMode="auto">
          <a:xfrm flipH="1">
            <a:off x="2960688" y="4724400"/>
            <a:ext cx="163512" cy="293687"/>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srgbClr val="003300"/>
              </a:solidFill>
            </a:endParaRPr>
          </a:p>
        </p:txBody>
      </p:sp>
      <p:cxnSp>
        <p:nvCxnSpPr>
          <p:cNvPr id="4" name="Straight Connector 3"/>
          <p:cNvCxnSpPr/>
          <p:nvPr/>
        </p:nvCxnSpPr>
        <p:spPr>
          <a:xfrm>
            <a:off x="1219200" y="2286000"/>
            <a:ext cx="5207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497137" y="2286000"/>
            <a:ext cx="398463"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86000" y="2819400"/>
            <a:ext cx="5207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06738" y="2819400"/>
            <a:ext cx="779462"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43000" y="3378199"/>
            <a:ext cx="5207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06738" y="3378199"/>
            <a:ext cx="5207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additive="base">
                                        <p:cTn id="11" dur="500" fill="hold"/>
                                        <p:tgtEl>
                                          <p:spTgt spid="5128"/>
                                        </p:tgtEl>
                                        <p:attrNameLst>
                                          <p:attrName>ppt_x</p:attrName>
                                        </p:attrNameLst>
                                      </p:cBhvr>
                                      <p:tavLst>
                                        <p:tav tm="0">
                                          <p:val>
                                            <p:strVal val="#ppt_x"/>
                                          </p:val>
                                        </p:tav>
                                        <p:tav tm="100000">
                                          <p:val>
                                            <p:strVal val="#ppt_x"/>
                                          </p:val>
                                        </p:tav>
                                      </p:tavLst>
                                    </p:anim>
                                    <p:anim calcmode="lin" valueType="num">
                                      <p:cBhvr additive="base">
                                        <p:cTn id="12" dur="500" fill="hold"/>
                                        <p:tgtEl>
                                          <p:spTgt spid="51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7"/>
                                        </p:tgtEl>
                                        <p:attrNameLst>
                                          <p:attrName>style.visibility</p:attrName>
                                        </p:attrNameLst>
                                      </p:cBhvr>
                                      <p:to>
                                        <p:strVal val="visible"/>
                                      </p:to>
                                    </p:set>
                                    <p:anim calcmode="lin" valueType="num">
                                      <p:cBhvr additive="base">
                                        <p:cTn id="15" dur="500" fill="hold"/>
                                        <p:tgtEl>
                                          <p:spTgt spid="5127"/>
                                        </p:tgtEl>
                                        <p:attrNameLst>
                                          <p:attrName>ppt_x</p:attrName>
                                        </p:attrNameLst>
                                      </p:cBhvr>
                                      <p:tavLst>
                                        <p:tav tm="0">
                                          <p:val>
                                            <p:strVal val="#ppt_x"/>
                                          </p:val>
                                        </p:tav>
                                        <p:tav tm="100000">
                                          <p:val>
                                            <p:strVal val="#ppt_x"/>
                                          </p:val>
                                        </p:tav>
                                      </p:tavLst>
                                    </p:anim>
                                    <p:anim calcmode="lin" valueType="num">
                                      <p:cBhvr additive="base">
                                        <p:cTn id="16"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42"/>
                                        </p:tgtEl>
                                        <p:attrNameLst>
                                          <p:attrName>style.visibility</p:attrName>
                                        </p:attrNameLst>
                                      </p:cBhvr>
                                      <p:to>
                                        <p:strVal val="visible"/>
                                      </p:to>
                                    </p:set>
                                    <p:animEffect transition="in" filter="fade">
                                      <p:cBhvr>
                                        <p:cTn id="21" dur="1000"/>
                                        <p:tgtEl>
                                          <p:spTgt spid="5142"/>
                                        </p:tgtEl>
                                      </p:cBhvr>
                                    </p:animEffect>
                                    <p:anim calcmode="lin" valueType="num">
                                      <p:cBhvr>
                                        <p:cTn id="22" dur="1000" fill="hold"/>
                                        <p:tgtEl>
                                          <p:spTgt spid="5142"/>
                                        </p:tgtEl>
                                        <p:attrNameLst>
                                          <p:attrName>ppt_x</p:attrName>
                                        </p:attrNameLst>
                                      </p:cBhvr>
                                      <p:tavLst>
                                        <p:tav tm="0">
                                          <p:val>
                                            <p:strVal val="#ppt_x"/>
                                          </p:val>
                                        </p:tav>
                                        <p:tav tm="100000">
                                          <p:val>
                                            <p:strVal val="#ppt_x"/>
                                          </p:val>
                                        </p:tav>
                                      </p:tavLst>
                                    </p:anim>
                                    <p:anim calcmode="lin" valueType="num">
                                      <p:cBhvr>
                                        <p:cTn id="23" dur="1000" fill="hold"/>
                                        <p:tgtEl>
                                          <p:spTgt spid="514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arn(inVertical)">
                                      <p:cBhvr>
                                        <p:cTn id="36" dur="500"/>
                                        <p:tgtEl>
                                          <p:spTgt spid="4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inVertical)">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arn(inVertical)">
                                      <p:cBhvr>
                                        <p:cTn id="44" dur="500"/>
                                        <p:tgtEl>
                                          <p:spTgt spid="43"/>
                                        </p:tgtEl>
                                      </p:cBhvr>
                                    </p:animEffect>
                                  </p:childTnLst>
                                </p:cTn>
                              </p:par>
                              <p:par>
                                <p:cTn id="45" presetID="16" presetClass="entr" presetSubtype="21"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arn(inVertical)">
                                      <p:cBhvr>
                                        <p:cTn id="52" dur="500"/>
                                        <p:tgtEl>
                                          <p:spTgt spid="4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arn(inVertical)">
                                      <p:cBhvr>
                                        <p:cTn id="60" dur="500"/>
                                        <p:tgtEl>
                                          <p:spTgt spid="4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inVertical)">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barn(inVertical)">
                                      <p:cBhvr>
                                        <p:cTn id="68" dur="500"/>
                                        <p:tgtEl>
                                          <p:spTgt spid="4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arn(inVertical)">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176"/>
                                        </p:tgtEl>
                                        <p:attrNameLst>
                                          <p:attrName>style.visibility</p:attrName>
                                        </p:attrNameLst>
                                      </p:cBhvr>
                                      <p:to>
                                        <p:strVal val="visible"/>
                                      </p:to>
                                    </p:set>
                                    <p:animEffect transition="in" filter="fade">
                                      <p:cBhvr>
                                        <p:cTn id="76" dur="1000"/>
                                        <p:tgtEl>
                                          <p:spTgt spid="7176"/>
                                        </p:tgtEl>
                                      </p:cBhvr>
                                    </p:animEffect>
                                    <p:anim calcmode="lin" valueType="num">
                                      <p:cBhvr>
                                        <p:cTn id="77" dur="1000" fill="hold"/>
                                        <p:tgtEl>
                                          <p:spTgt spid="7176"/>
                                        </p:tgtEl>
                                        <p:attrNameLst>
                                          <p:attrName>ppt_x</p:attrName>
                                        </p:attrNameLst>
                                      </p:cBhvr>
                                      <p:tavLst>
                                        <p:tav tm="0">
                                          <p:val>
                                            <p:strVal val="#ppt_x"/>
                                          </p:val>
                                        </p:tav>
                                        <p:tav tm="100000">
                                          <p:val>
                                            <p:strVal val="#ppt_x"/>
                                          </p:val>
                                        </p:tav>
                                      </p:tavLst>
                                    </p:anim>
                                    <p:anim calcmode="lin" valueType="num">
                                      <p:cBhvr>
                                        <p:cTn id="78"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p:cTn id="83" dur="500" fill="hold"/>
                                        <p:tgtEl>
                                          <p:spTgt spid="2"/>
                                        </p:tgtEl>
                                        <p:attrNameLst>
                                          <p:attrName>ppt_w</p:attrName>
                                        </p:attrNameLst>
                                      </p:cBhvr>
                                      <p:tavLst>
                                        <p:tav tm="0">
                                          <p:val>
                                            <p:fltVal val="0"/>
                                          </p:val>
                                        </p:tav>
                                        <p:tav tm="100000">
                                          <p:val>
                                            <p:strVal val="#ppt_w"/>
                                          </p:val>
                                        </p:tav>
                                      </p:tavLst>
                                    </p:anim>
                                    <p:anim calcmode="lin" valueType="num">
                                      <p:cBhvr>
                                        <p:cTn id="84" dur="500" fill="hold"/>
                                        <p:tgtEl>
                                          <p:spTgt spid="2"/>
                                        </p:tgtEl>
                                        <p:attrNameLst>
                                          <p:attrName>ppt_h</p:attrName>
                                        </p:attrNameLst>
                                      </p:cBhvr>
                                      <p:tavLst>
                                        <p:tav tm="0">
                                          <p:val>
                                            <p:fltVal val="0"/>
                                          </p:val>
                                        </p:tav>
                                        <p:tav tm="100000">
                                          <p:val>
                                            <p:strVal val="#ppt_h"/>
                                          </p:val>
                                        </p:tav>
                                      </p:tavLst>
                                    </p:anim>
                                    <p:animEffect transition="in" filter="fade">
                                      <p:cBhvr>
                                        <p:cTn id="85" dur="500"/>
                                        <p:tgtEl>
                                          <p:spTgt spid="2"/>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1000"/>
                                        <p:tgtEl>
                                          <p:spTgt spid="40"/>
                                        </p:tgtEl>
                                      </p:cBhvr>
                                    </p:animEffect>
                                    <p:anim calcmode="lin" valueType="num">
                                      <p:cBhvr>
                                        <p:cTn id="112" dur="1000" fill="hold"/>
                                        <p:tgtEl>
                                          <p:spTgt spid="40"/>
                                        </p:tgtEl>
                                        <p:attrNameLst>
                                          <p:attrName>ppt_x</p:attrName>
                                        </p:attrNameLst>
                                      </p:cBhvr>
                                      <p:tavLst>
                                        <p:tav tm="0">
                                          <p:val>
                                            <p:strVal val="#ppt_x"/>
                                          </p:val>
                                        </p:tav>
                                        <p:tav tm="100000">
                                          <p:val>
                                            <p:strVal val="#ppt_x"/>
                                          </p:val>
                                        </p:tav>
                                      </p:tavLst>
                                    </p:anim>
                                    <p:anim calcmode="lin" valueType="num">
                                      <p:cBhvr>
                                        <p:cTn id="11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1000"/>
                                        <p:tgtEl>
                                          <p:spTgt spid="25"/>
                                        </p:tgtEl>
                                      </p:cBhvr>
                                    </p:animEffect>
                                    <p:anim calcmode="lin" valueType="num">
                                      <p:cBhvr>
                                        <p:cTn id="119" dur="1000" fill="hold"/>
                                        <p:tgtEl>
                                          <p:spTgt spid="25"/>
                                        </p:tgtEl>
                                        <p:attrNameLst>
                                          <p:attrName>ppt_x</p:attrName>
                                        </p:attrNameLst>
                                      </p:cBhvr>
                                      <p:tavLst>
                                        <p:tav tm="0">
                                          <p:val>
                                            <p:strVal val="#ppt_x"/>
                                          </p:val>
                                        </p:tav>
                                        <p:tav tm="100000">
                                          <p:val>
                                            <p:strVal val="#ppt_x"/>
                                          </p:val>
                                        </p:tav>
                                      </p:tavLst>
                                    </p:anim>
                                    <p:anim calcmode="lin" valueType="num">
                                      <p:cBhvr>
                                        <p:cTn id="12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Effect transition="in" filter="fade">
                                      <p:cBhvr>
                                        <p:cTn id="125" dur="1000"/>
                                        <p:tgtEl>
                                          <p:spTgt spid="26"/>
                                        </p:tgtEl>
                                      </p:cBhvr>
                                    </p:animEffect>
                                    <p:anim calcmode="lin" valueType="num">
                                      <p:cBhvr>
                                        <p:cTn id="126" dur="1000" fill="hold"/>
                                        <p:tgtEl>
                                          <p:spTgt spid="26"/>
                                        </p:tgtEl>
                                        <p:attrNameLst>
                                          <p:attrName>ppt_x</p:attrName>
                                        </p:attrNameLst>
                                      </p:cBhvr>
                                      <p:tavLst>
                                        <p:tav tm="0">
                                          <p:val>
                                            <p:strVal val="#ppt_x"/>
                                          </p:val>
                                        </p:tav>
                                        <p:tav tm="100000">
                                          <p:val>
                                            <p:strVal val="#ppt_x"/>
                                          </p:val>
                                        </p:tav>
                                      </p:tavLst>
                                    </p:anim>
                                    <p:anim calcmode="lin" valueType="num">
                                      <p:cBhvr>
                                        <p:cTn id="1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fade">
                                      <p:cBhvr>
                                        <p:cTn id="139" dur="1000"/>
                                        <p:tgtEl>
                                          <p:spTgt spid="33"/>
                                        </p:tgtEl>
                                      </p:cBhvr>
                                    </p:animEffect>
                                    <p:anim calcmode="lin" valueType="num">
                                      <p:cBhvr>
                                        <p:cTn id="140" dur="1000" fill="hold"/>
                                        <p:tgtEl>
                                          <p:spTgt spid="33"/>
                                        </p:tgtEl>
                                        <p:attrNameLst>
                                          <p:attrName>ppt_x</p:attrName>
                                        </p:attrNameLst>
                                      </p:cBhvr>
                                      <p:tavLst>
                                        <p:tav tm="0">
                                          <p:val>
                                            <p:strVal val="#ppt_x"/>
                                          </p:val>
                                        </p:tav>
                                        <p:tav tm="100000">
                                          <p:val>
                                            <p:strVal val="#ppt_x"/>
                                          </p:val>
                                        </p:tav>
                                      </p:tavLst>
                                    </p:anim>
                                    <p:anim calcmode="lin" valueType="num">
                                      <p:cBhvr>
                                        <p:cTn id="141" dur="1000" fill="hold"/>
                                        <p:tgtEl>
                                          <p:spTgt spid="33"/>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1000"/>
                                        <p:tgtEl>
                                          <p:spTgt spid="32"/>
                                        </p:tgtEl>
                                      </p:cBhvr>
                                    </p:animEffect>
                                    <p:anim calcmode="lin" valueType="num">
                                      <p:cBhvr>
                                        <p:cTn id="145" dur="1000" fill="hold"/>
                                        <p:tgtEl>
                                          <p:spTgt spid="32"/>
                                        </p:tgtEl>
                                        <p:attrNameLst>
                                          <p:attrName>ppt_x</p:attrName>
                                        </p:attrNameLst>
                                      </p:cBhvr>
                                      <p:tavLst>
                                        <p:tav tm="0">
                                          <p:val>
                                            <p:strVal val="#ppt_x"/>
                                          </p:val>
                                        </p:tav>
                                        <p:tav tm="100000">
                                          <p:val>
                                            <p:strVal val="#ppt_x"/>
                                          </p:val>
                                        </p:tav>
                                      </p:tavLst>
                                    </p:anim>
                                    <p:anim calcmode="lin" valueType="num">
                                      <p:cBhvr>
                                        <p:cTn id="1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500" fill="hold"/>
                                        <p:tgtEl>
                                          <p:spTgt spid="56"/>
                                        </p:tgtEl>
                                        <p:attrNameLst>
                                          <p:attrName>ppt_x</p:attrName>
                                        </p:attrNameLst>
                                      </p:cBhvr>
                                      <p:tavLst>
                                        <p:tav tm="0">
                                          <p:val>
                                            <p:strVal val="#ppt_x"/>
                                          </p:val>
                                        </p:tav>
                                        <p:tav tm="100000">
                                          <p:val>
                                            <p:strVal val="#ppt_x"/>
                                          </p:val>
                                        </p:tav>
                                      </p:tavLst>
                                    </p:anim>
                                    <p:anim calcmode="lin" valueType="num">
                                      <p:cBhvr additive="base">
                                        <p:cTn id="15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57"/>
                                        </p:tgtEl>
                                        <p:attrNameLst>
                                          <p:attrName>style.visibility</p:attrName>
                                        </p:attrNameLst>
                                      </p:cBhvr>
                                      <p:to>
                                        <p:strVal val="visible"/>
                                      </p:to>
                                    </p:set>
                                    <p:anim calcmode="lin" valueType="num">
                                      <p:cBhvr additive="base">
                                        <p:cTn id="157" dur="500" fill="hold"/>
                                        <p:tgtEl>
                                          <p:spTgt spid="57"/>
                                        </p:tgtEl>
                                        <p:attrNameLst>
                                          <p:attrName>ppt_x</p:attrName>
                                        </p:attrNameLst>
                                      </p:cBhvr>
                                      <p:tavLst>
                                        <p:tav tm="0">
                                          <p:val>
                                            <p:strVal val="#ppt_x"/>
                                          </p:val>
                                        </p:tav>
                                        <p:tav tm="100000">
                                          <p:val>
                                            <p:strVal val="#ppt_x"/>
                                          </p:val>
                                        </p:tav>
                                      </p:tavLst>
                                    </p:anim>
                                    <p:anim calcmode="lin" valueType="num">
                                      <p:cBhvr additive="base">
                                        <p:cTn id="15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fade">
                                      <p:cBhvr>
                                        <p:cTn id="163" dur="1000"/>
                                        <p:tgtEl>
                                          <p:spTgt spid="58"/>
                                        </p:tgtEl>
                                      </p:cBhvr>
                                    </p:animEffect>
                                    <p:anim calcmode="lin" valueType="num">
                                      <p:cBhvr>
                                        <p:cTn id="164" dur="1000" fill="hold"/>
                                        <p:tgtEl>
                                          <p:spTgt spid="58"/>
                                        </p:tgtEl>
                                        <p:attrNameLst>
                                          <p:attrName>ppt_x</p:attrName>
                                        </p:attrNameLst>
                                      </p:cBhvr>
                                      <p:tavLst>
                                        <p:tav tm="0">
                                          <p:val>
                                            <p:strVal val="#ppt_x"/>
                                          </p:val>
                                        </p:tav>
                                        <p:tav tm="100000">
                                          <p:val>
                                            <p:strVal val="#ppt_x"/>
                                          </p:val>
                                        </p:tav>
                                      </p:tavLst>
                                    </p:anim>
                                    <p:anim calcmode="lin" valueType="num">
                                      <p:cBhvr>
                                        <p:cTn id="16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5141"/>
                                        </p:tgtEl>
                                        <p:attrNameLst>
                                          <p:attrName>style.visibility</p:attrName>
                                        </p:attrNameLst>
                                      </p:cBhvr>
                                      <p:to>
                                        <p:strVal val="visible"/>
                                      </p:to>
                                    </p:set>
                                    <p:animEffect transition="in" filter="fade">
                                      <p:cBhvr>
                                        <p:cTn id="170" dur="1000"/>
                                        <p:tgtEl>
                                          <p:spTgt spid="5141"/>
                                        </p:tgtEl>
                                      </p:cBhvr>
                                    </p:animEffect>
                                    <p:anim calcmode="lin" valueType="num">
                                      <p:cBhvr>
                                        <p:cTn id="171" dur="1000" fill="hold"/>
                                        <p:tgtEl>
                                          <p:spTgt spid="5141"/>
                                        </p:tgtEl>
                                        <p:attrNameLst>
                                          <p:attrName>ppt_x</p:attrName>
                                        </p:attrNameLst>
                                      </p:cBhvr>
                                      <p:tavLst>
                                        <p:tav tm="0">
                                          <p:val>
                                            <p:strVal val="#ppt_x"/>
                                          </p:val>
                                        </p:tav>
                                        <p:tav tm="100000">
                                          <p:val>
                                            <p:strVal val="#ppt_x"/>
                                          </p:val>
                                        </p:tav>
                                      </p:tavLst>
                                    </p:anim>
                                    <p:anim calcmode="lin" valueType="num">
                                      <p:cBhvr>
                                        <p:cTn id="172" dur="1000" fill="hold"/>
                                        <p:tgtEl>
                                          <p:spTgt spid="5141"/>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34"/>
                                        </p:tgtEl>
                                        <p:attrNameLst>
                                          <p:attrName>style.visibility</p:attrName>
                                        </p:attrNameLst>
                                      </p:cBhvr>
                                      <p:to>
                                        <p:strVal val="visible"/>
                                      </p:to>
                                    </p:set>
                                    <p:animEffect transition="in" filter="fade">
                                      <p:cBhvr>
                                        <p:cTn id="177" dur="1000"/>
                                        <p:tgtEl>
                                          <p:spTgt spid="34"/>
                                        </p:tgtEl>
                                      </p:cBhvr>
                                    </p:animEffect>
                                    <p:anim calcmode="lin" valueType="num">
                                      <p:cBhvr>
                                        <p:cTn id="178" dur="1000" fill="hold"/>
                                        <p:tgtEl>
                                          <p:spTgt spid="34"/>
                                        </p:tgtEl>
                                        <p:attrNameLst>
                                          <p:attrName>ppt_x</p:attrName>
                                        </p:attrNameLst>
                                      </p:cBhvr>
                                      <p:tavLst>
                                        <p:tav tm="0">
                                          <p:val>
                                            <p:strVal val="#ppt_x"/>
                                          </p:val>
                                        </p:tav>
                                        <p:tav tm="100000">
                                          <p:val>
                                            <p:strVal val="#ppt_x"/>
                                          </p:val>
                                        </p:tav>
                                      </p:tavLst>
                                    </p:anim>
                                    <p:anim calcmode="lin" valueType="num">
                                      <p:cBhvr>
                                        <p:cTn id="17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35"/>
                                        </p:tgtEl>
                                        <p:attrNameLst>
                                          <p:attrName>style.visibility</p:attrName>
                                        </p:attrNameLst>
                                      </p:cBhvr>
                                      <p:to>
                                        <p:strVal val="visible"/>
                                      </p:to>
                                    </p:set>
                                    <p:animEffect transition="in" filter="fade">
                                      <p:cBhvr>
                                        <p:cTn id="184" dur="1000"/>
                                        <p:tgtEl>
                                          <p:spTgt spid="35"/>
                                        </p:tgtEl>
                                      </p:cBhvr>
                                    </p:animEffect>
                                    <p:anim calcmode="lin" valueType="num">
                                      <p:cBhvr>
                                        <p:cTn id="185" dur="1000" fill="hold"/>
                                        <p:tgtEl>
                                          <p:spTgt spid="35"/>
                                        </p:tgtEl>
                                        <p:attrNameLst>
                                          <p:attrName>ppt_x</p:attrName>
                                        </p:attrNameLst>
                                      </p:cBhvr>
                                      <p:tavLst>
                                        <p:tav tm="0">
                                          <p:val>
                                            <p:strVal val="#ppt_x"/>
                                          </p:val>
                                        </p:tav>
                                        <p:tav tm="100000">
                                          <p:val>
                                            <p:strVal val="#ppt_x"/>
                                          </p:val>
                                        </p:tav>
                                      </p:tavLst>
                                    </p:anim>
                                    <p:anim calcmode="lin" valueType="num">
                                      <p:cBhvr>
                                        <p:cTn id="18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grpId="0" nodeType="clickEffect">
                                  <p:stCondLst>
                                    <p:cond delay="0"/>
                                  </p:stCondLst>
                                  <p:childTnLst>
                                    <p:set>
                                      <p:cBhvr>
                                        <p:cTn id="190" dur="1" fill="hold">
                                          <p:stCondLst>
                                            <p:cond delay="0"/>
                                          </p:stCondLst>
                                        </p:cTn>
                                        <p:tgtEl>
                                          <p:spTgt spid="36"/>
                                        </p:tgtEl>
                                        <p:attrNameLst>
                                          <p:attrName>style.visibility</p:attrName>
                                        </p:attrNameLst>
                                      </p:cBhvr>
                                      <p:to>
                                        <p:strVal val="visible"/>
                                      </p:to>
                                    </p:set>
                                    <p:animEffect transition="in" filter="fade">
                                      <p:cBhvr>
                                        <p:cTn id="191" dur="1000"/>
                                        <p:tgtEl>
                                          <p:spTgt spid="36"/>
                                        </p:tgtEl>
                                      </p:cBhvr>
                                    </p:animEffect>
                                    <p:anim calcmode="lin" valueType="num">
                                      <p:cBhvr>
                                        <p:cTn id="192" dur="1000" fill="hold"/>
                                        <p:tgtEl>
                                          <p:spTgt spid="36"/>
                                        </p:tgtEl>
                                        <p:attrNameLst>
                                          <p:attrName>ppt_x</p:attrName>
                                        </p:attrNameLst>
                                      </p:cBhvr>
                                      <p:tavLst>
                                        <p:tav tm="0">
                                          <p:val>
                                            <p:strVal val="#ppt_x"/>
                                          </p:val>
                                        </p:tav>
                                        <p:tav tm="100000">
                                          <p:val>
                                            <p:strVal val="#ppt_x"/>
                                          </p:val>
                                        </p:tav>
                                      </p:tavLst>
                                    </p:anim>
                                    <p:anim calcmode="lin" valueType="num">
                                      <p:cBhvr>
                                        <p:cTn id="19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P spid="5128" grpId="0" animBg="1"/>
      <p:bldP spid="5142" grpId="0"/>
      <p:bldP spid="7176" grpId="0"/>
      <p:bldP spid="38" grpId="0"/>
      <p:bldP spid="39" grpId="0"/>
      <p:bldP spid="43" grpId="0"/>
      <p:bldP spid="44" grpId="0"/>
      <p:bldP spid="47" grpId="0"/>
      <p:bldP spid="48" grpId="0"/>
      <p:bldP spid="5141" grpId="0"/>
      <p:bldP spid="56" grpId="0"/>
      <p:bldP spid="57" grpId="0"/>
      <p:bldP spid="58" grpId="0"/>
      <p:bldP spid="34" grpId="0"/>
      <p:bldP spid="35" grpId="0"/>
      <p:bldP spid="36" grpId="0"/>
      <p:bldP spid="2" grpId="0"/>
      <p:bldP spid="25" grpId="0" animBg="1"/>
      <p:bldP spid="26" grpId="0" animBg="1"/>
      <p:bldP spid="27" grpId="0" animBg="1"/>
      <p:bldP spid="28" grpId="0" animBg="1"/>
      <p:bldP spid="29" grpId="0" animBg="1"/>
      <p:bldP spid="31" grpId="0" animBg="1"/>
      <p:bldP spid="32" grpId="0" animBg="1"/>
      <p:bldP spid="33"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 y="0"/>
            <a:ext cx="9144000" cy="6858000"/>
            <a:chOff x="0" y="167620"/>
            <a:chExt cx="9144000" cy="6858000"/>
          </a:xfrm>
        </p:grpSpPr>
        <p:pic>
          <p:nvPicPr>
            <p:cNvPr id="12298" name="Picture 10"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2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228600"/>
              <a:ext cx="1676400"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càn quét</a:t>
              </a:r>
            </a:p>
          </p:txBody>
        </p:sp>
      </p:grpSp>
      <p:grpSp>
        <p:nvGrpSpPr>
          <p:cNvPr id="8" name="Group 7"/>
          <p:cNvGrpSpPr/>
          <p:nvPr/>
        </p:nvGrpSpPr>
        <p:grpSpPr>
          <a:xfrm>
            <a:off x="15240" y="60980"/>
            <a:ext cx="9144000" cy="6858000"/>
            <a:chOff x="25400" y="0"/>
            <a:chExt cx="9144000" cy="6858000"/>
          </a:xfrm>
        </p:grpSpPr>
        <p:pic>
          <p:nvPicPr>
            <p:cNvPr id="12297" name="Picture 9"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200" y="152400"/>
              <a:ext cx="1676400" cy="523220"/>
            </a:xfrm>
            <a:prstGeom prst="rect">
              <a:avLst/>
            </a:prstGeom>
            <a:noFill/>
          </p:spPr>
          <p:txBody>
            <a:bodyPr wrap="square" rtlCol="0">
              <a:spAutoFit/>
            </a:bodyPr>
            <a:lstStyle/>
            <a:p>
              <a:r>
                <a:rPr lang="en-US" sz="2800" b="1">
                  <a:solidFill>
                    <a:srgbClr val="0000CC"/>
                  </a:solidFill>
                  <a:latin typeface="Times New Roman" pitchFamily="18" charset="0"/>
                  <a:cs typeface="Times New Roman" pitchFamily="18" charset="0"/>
                </a:rPr>
                <a:t>lũ làng</a:t>
              </a:r>
            </a:p>
          </p:txBody>
        </p:sp>
      </p:grpSp>
      <p:grpSp>
        <p:nvGrpSpPr>
          <p:cNvPr id="10" name="Group 9"/>
          <p:cNvGrpSpPr/>
          <p:nvPr/>
        </p:nvGrpSpPr>
        <p:grpSpPr>
          <a:xfrm>
            <a:off x="15240" y="60980"/>
            <a:ext cx="9144000" cy="6858000"/>
            <a:chOff x="712124" y="3345873"/>
            <a:chExt cx="9144000" cy="6858000"/>
          </a:xfrm>
        </p:grpSpPr>
        <p:pic>
          <p:nvPicPr>
            <p:cNvPr id="12299" name="Picture 11" descr="imagesCAR5HH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24" y="334587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12124" y="3345873"/>
              <a:ext cx="2832100" cy="523220"/>
            </a:xfrm>
            <a:prstGeom prst="rect">
              <a:avLst/>
            </a:prstGeom>
            <a:noFill/>
          </p:spPr>
          <p:txBody>
            <a:bodyPr wrap="square" rtlCol="0">
              <a:spAutoFit/>
            </a:bodyPr>
            <a:lstStyle/>
            <a:p>
              <a:r>
                <a:rPr lang="en-US" sz="2800" b="1">
                  <a:solidFill>
                    <a:srgbClr val="0000CC"/>
                  </a:solidFill>
                  <a:latin typeface="Times New Roman" pitchFamily="18" charset="0"/>
                  <a:cs typeface="Times New Roman" pitchFamily="18" charset="0"/>
                </a:rPr>
                <a:t>Người Thượng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1"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38100" y="0"/>
            <a:ext cx="9144000" cy="6858000"/>
            <a:chOff x="0" y="0"/>
            <a:chExt cx="9144000" cy="6858000"/>
          </a:xfrm>
        </p:grpSpPr>
        <p:pic>
          <p:nvPicPr>
            <p:cNvPr id="9" name="Picture 3" descr="http://t2.gstatic.com/images?q=tbn:7qV-uPXxMe5VAM:http://www.laodong.com.vn/avatar.aspx%3FID%3D103195%26at%3D0%26ts%3D236%26lm%3D6338033719095300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228600"/>
              <a:ext cx="1828800" cy="523220"/>
            </a:xfrm>
            <a:prstGeom prst="rect">
              <a:avLst/>
            </a:prstGeom>
            <a:noFill/>
          </p:spPr>
          <p:txBody>
            <a:bodyPr wrap="square" rtlCol="0">
              <a:spAutoFit/>
            </a:bodyPr>
            <a:lstStyle/>
            <a:p>
              <a:r>
                <a:rPr lang="en-US" sz="2800" b="1">
                  <a:solidFill>
                    <a:schemeClr val="accent3"/>
                  </a:solidFill>
                  <a:latin typeface="Times New Roman" pitchFamily="18" charset="0"/>
                  <a:cs typeface="Times New Roman" pitchFamily="18" charset="0"/>
                </a:rPr>
                <a:t>Sao Rua</a:t>
              </a:r>
            </a:p>
          </p:txBody>
        </p:sp>
      </p:grpSp>
    </p:spTree>
    <p:extLst>
      <p:ext uri="{BB962C8B-B14F-4D97-AF65-F5344CB8AC3E}">
        <p14:creationId xmlns:p14="http://schemas.microsoft.com/office/powerpoint/2010/main" val="290549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loud 1"/>
          <p:cNvSpPr/>
          <p:nvPr/>
        </p:nvSpPr>
        <p:spPr>
          <a:xfrm>
            <a:off x="592578" y="1752600"/>
            <a:ext cx="7933453" cy="1827193"/>
          </a:xfrm>
          <a:prstGeom prst="cloud">
            <a:avLst/>
          </a:prstGeom>
          <a:noFill/>
          <a:ln w="28575">
            <a:solidFill>
              <a:srgbClr val="0000CC"/>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1545783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8" name="Text Box 16"/>
          <p:cNvSpPr txBox="1">
            <a:spLocks noChangeArrowheads="1"/>
          </p:cNvSpPr>
          <p:nvPr/>
        </p:nvSpPr>
        <p:spPr bwMode="auto">
          <a:xfrm>
            <a:off x="-92075" y="60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1800">
              <a:latin typeface="Tahoma" pitchFamily="34" charset="0"/>
            </a:endParaRPr>
          </a:p>
        </p:txBody>
      </p:sp>
      <p:sp>
        <p:nvSpPr>
          <p:cNvPr id="19459" name="Text Box 18"/>
          <p:cNvSpPr txBox="1">
            <a:spLocks noChangeArrowheads="1"/>
          </p:cNvSpPr>
          <p:nvPr/>
        </p:nvSpPr>
        <p:spPr bwMode="auto">
          <a:xfrm>
            <a:off x="8656638" y="492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1800">
              <a:latin typeface="Tahoma" pitchFamily="34" charset="0"/>
            </a:endParaRPr>
          </a:p>
        </p:txBody>
      </p:sp>
      <p:sp>
        <p:nvSpPr>
          <p:cNvPr id="19460" name="Rectangle 7"/>
          <p:cNvSpPr>
            <a:spLocks noChangeArrowheads="1"/>
          </p:cNvSpPr>
          <p:nvPr/>
        </p:nvSpPr>
        <p:spPr bwMode="auto">
          <a:xfrm>
            <a:off x="0" y="5562600"/>
            <a:ext cx="9144000" cy="12954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p>
            <a:pPr algn="ctr"/>
            <a:endParaRPr lang="en-US" altLang="en-US">
              <a:latin typeface="Times New Roman" pitchFamily="18" charset="0"/>
            </a:endParaRPr>
          </a:p>
        </p:txBody>
      </p:sp>
      <p:sp>
        <p:nvSpPr>
          <p:cNvPr id="19466" name="Rectangle 10"/>
          <p:cNvSpPr>
            <a:spLocks noChangeArrowheads="1"/>
          </p:cNvSpPr>
          <p:nvPr/>
        </p:nvSpPr>
        <p:spPr bwMode="auto">
          <a:xfrm>
            <a:off x="3098800" y="858838"/>
            <a:ext cx="6324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tabLst>
                <a:tab pos="2743200" algn="ctr"/>
                <a:tab pos="5486400" algn="r"/>
              </a:tabLst>
            </a:pPr>
            <a:r>
              <a:rPr lang="en-US" altLang="en-US" sz="3600" b="1">
                <a:solidFill>
                  <a:srgbClr val="0000CC"/>
                </a:solidFill>
                <a:latin typeface="Times New Roman" pitchFamily="18" charset="0"/>
                <a:cs typeface="Times New Roman" pitchFamily="18" charset="0"/>
              </a:rPr>
              <a:t>1. Anh Núp được cử đi đâu?</a:t>
            </a:r>
          </a:p>
        </p:txBody>
      </p:sp>
      <p:sp>
        <p:nvSpPr>
          <p:cNvPr id="19467" name="Rectangle 11"/>
          <p:cNvSpPr>
            <a:spLocks noChangeArrowheads="1"/>
          </p:cNvSpPr>
          <p:nvPr/>
        </p:nvSpPr>
        <p:spPr bwMode="auto">
          <a:xfrm>
            <a:off x="2081212" y="1970842"/>
            <a:ext cx="7062788" cy="1687890"/>
          </a:xfrm>
          <a:prstGeom prst="ellipse">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tabLst>
                <a:tab pos="2743200" algn="ctr"/>
                <a:tab pos="5486400" algn="r"/>
              </a:tabLst>
            </a:pPr>
            <a:r>
              <a:rPr lang="en-US" altLang="en-US" sz="3600" b="1">
                <a:solidFill>
                  <a:srgbClr val="FF0066"/>
                </a:solidFill>
                <a:latin typeface="Times New Roman" pitchFamily="18" charset="0"/>
                <a:cs typeface="Times New Roman" pitchFamily="18" charset="0"/>
              </a:rPr>
              <a:t>- Anh Núp được tỉnh cử đi dự Đại hội thi đua.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6">
                                            <p:txEl>
                                              <p:pRg st="0" end="0"/>
                                            </p:txEl>
                                          </p:spTgt>
                                        </p:tgtEl>
                                        <p:attrNameLst>
                                          <p:attrName>style.visibility</p:attrName>
                                        </p:attrNameLst>
                                      </p:cBhvr>
                                      <p:to>
                                        <p:strVal val="visible"/>
                                      </p:to>
                                    </p:set>
                                    <p:animEffect transition="in" filter="box(in)">
                                      <p:cBhvr>
                                        <p:cTn id="7" dur="500"/>
                                        <p:tgtEl>
                                          <p:spTgt spid="19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barn(inVertical)">
                                      <p:cBhvr>
                                        <p:cTn id="12"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8_Oriel">
      <a:majorFont>
        <a:latin typeface=""/>
        <a:ea typeface=""/>
        <a:cs typeface=""/>
      </a:majorFont>
      <a:minorFont>
        <a:latin typefac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1415</TotalTime>
  <Words>633</Words>
  <Application>Microsoft Office PowerPoint</Application>
  <PresentationFormat>On-screen Show (4:3)</PresentationFormat>
  <Paragraphs>75</Paragraphs>
  <Slides>21</Slides>
  <Notes>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8_Oriel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118</cp:revision>
  <dcterms:created xsi:type="dcterms:W3CDTF">2009-11-04T12:39:25Z</dcterms:created>
  <dcterms:modified xsi:type="dcterms:W3CDTF">2021-12-11T07:21:27Z</dcterms:modified>
</cp:coreProperties>
</file>